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10" r:id="rId2"/>
    <p:sldId id="320" r:id="rId3"/>
    <p:sldId id="257" r:id="rId4"/>
    <p:sldId id="308" r:id="rId5"/>
    <p:sldId id="322" r:id="rId6"/>
    <p:sldId id="331" r:id="rId7"/>
    <p:sldId id="278" r:id="rId8"/>
    <p:sldId id="309" r:id="rId9"/>
    <p:sldId id="311" r:id="rId10"/>
    <p:sldId id="260" r:id="rId11"/>
    <p:sldId id="323" r:id="rId12"/>
    <p:sldId id="325" r:id="rId13"/>
    <p:sldId id="327" r:id="rId14"/>
    <p:sldId id="326" r:id="rId15"/>
    <p:sldId id="328" r:id="rId16"/>
    <p:sldId id="321" r:id="rId17"/>
    <p:sldId id="316" r:id="rId18"/>
    <p:sldId id="317" r:id="rId19"/>
    <p:sldId id="329" r:id="rId20"/>
    <p:sldId id="330" r:id="rId21"/>
    <p:sldId id="312" r:id="rId22"/>
    <p:sldId id="318" r:id="rId23"/>
    <p:sldId id="31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8" userDrawn="1">
          <p15:clr>
            <a:srgbClr val="A4A3A4"/>
          </p15:clr>
        </p15:guide>
        <p15:guide id="2" pos="46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425E3"/>
    <a:srgbClr val="B22ADE"/>
    <a:srgbClr val="303CFA"/>
    <a:srgbClr val="4472C4"/>
    <a:srgbClr val="963CF6"/>
    <a:srgbClr val="7030A0"/>
    <a:srgbClr val="906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9" autoAdjust="0"/>
    <p:restoredTop sz="94660"/>
  </p:normalViewPr>
  <p:slideViewPr>
    <p:cSldViewPr snapToGrid="0">
      <p:cViewPr>
        <p:scale>
          <a:sx n="75" d="100"/>
          <a:sy n="75" d="100"/>
        </p:scale>
        <p:origin x="1099" y="302"/>
      </p:cViewPr>
      <p:guideLst>
        <p:guide orient="horz" pos="768"/>
        <p:guide pos="46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54DCC-8FF1-4D40-B5AD-4C3E6A27126F}" type="datetimeFigureOut">
              <a:rPr lang="en-US" smtClean="0"/>
              <a:t>6/4/2021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D654F-BFFA-4FC3-A3AA-739E47BEB725}" type="slidenum">
              <a:rPr lang="en-US" smtClean="0"/>
              <a:t>‹#›</a:t>
            </a:fld>
            <a:endParaRPr lang="en-US"/>
          </a:p>
        </p:txBody>
      </p:sp>
    </p:spTree>
    <p:extLst>
      <p:ext uri="{BB962C8B-B14F-4D97-AF65-F5344CB8AC3E}">
        <p14:creationId xmlns:p14="http://schemas.microsoft.com/office/powerpoint/2010/main" val="4259374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d84c473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d84c473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d84c473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d84c473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25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d84c473d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d84c473d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374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d84c473d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d84c473d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263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d84c473d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d84c473d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d84c473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d84c473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7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d84c473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d84c473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643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9C54-CF4A-4F97-BC08-0CDDEFE8EB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3A2012-987A-408C-84B6-F3A714C12A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76B638-962F-4C46-8D44-FF94169A4FAB}"/>
              </a:ext>
            </a:extLst>
          </p:cNvPr>
          <p:cNvSpPr>
            <a:spLocks noGrp="1"/>
          </p:cNvSpPr>
          <p:nvPr>
            <p:ph type="dt" sz="half" idx="10"/>
          </p:nvPr>
        </p:nvSpPr>
        <p:spPr/>
        <p:txBody>
          <a:bodyPr/>
          <a:lstStyle/>
          <a:p>
            <a:fld id="{8128D70A-15EE-46D4-B6C8-EE8BA55C3C56}" type="datetimeFigureOut">
              <a:rPr lang="en-US" smtClean="0"/>
              <a:t>6/4/2021</a:t>
            </a:fld>
            <a:endParaRPr lang="en-US"/>
          </a:p>
        </p:txBody>
      </p:sp>
      <p:sp>
        <p:nvSpPr>
          <p:cNvPr id="5" name="Footer Placeholder 4">
            <a:extLst>
              <a:ext uri="{FF2B5EF4-FFF2-40B4-BE49-F238E27FC236}">
                <a16:creationId xmlns:a16="http://schemas.microsoft.com/office/drawing/2014/main" id="{22C41DBA-C6B6-4372-BF52-BD781D2ED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2D481-77F4-427C-8ED9-2AC08B0D983A}"/>
              </a:ext>
            </a:extLst>
          </p:cNvPr>
          <p:cNvSpPr>
            <a:spLocks noGrp="1"/>
          </p:cNvSpPr>
          <p:nvPr>
            <p:ph type="sldNum" sz="quarter" idx="12"/>
          </p:nvPr>
        </p:nvSpPr>
        <p:spPr/>
        <p:txBody>
          <a:bodyPr/>
          <a:lstStyle/>
          <a:p>
            <a:fld id="{FC128D61-940D-460B-B521-29122F365F49}" type="slidenum">
              <a:rPr lang="en-US" smtClean="0"/>
              <a:t>‹#›</a:t>
            </a:fld>
            <a:endParaRPr lang="en-US"/>
          </a:p>
        </p:txBody>
      </p:sp>
    </p:spTree>
    <p:extLst>
      <p:ext uri="{BB962C8B-B14F-4D97-AF65-F5344CB8AC3E}">
        <p14:creationId xmlns:p14="http://schemas.microsoft.com/office/powerpoint/2010/main" val="2756979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E5C3-535A-4761-A604-1B2EFFDA8E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B67C0B-BD50-4D26-A0D7-2FCEDF9821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9D2B-E5D8-4B30-9092-1848F91E8A7B}"/>
              </a:ext>
            </a:extLst>
          </p:cNvPr>
          <p:cNvSpPr>
            <a:spLocks noGrp="1"/>
          </p:cNvSpPr>
          <p:nvPr>
            <p:ph type="dt" sz="half" idx="10"/>
          </p:nvPr>
        </p:nvSpPr>
        <p:spPr/>
        <p:txBody>
          <a:bodyPr/>
          <a:lstStyle/>
          <a:p>
            <a:fld id="{8128D70A-15EE-46D4-B6C8-EE8BA55C3C56}" type="datetimeFigureOut">
              <a:rPr lang="en-US" smtClean="0"/>
              <a:t>6/4/2021</a:t>
            </a:fld>
            <a:endParaRPr lang="en-US"/>
          </a:p>
        </p:txBody>
      </p:sp>
      <p:sp>
        <p:nvSpPr>
          <p:cNvPr id="5" name="Footer Placeholder 4">
            <a:extLst>
              <a:ext uri="{FF2B5EF4-FFF2-40B4-BE49-F238E27FC236}">
                <a16:creationId xmlns:a16="http://schemas.microsoft.com/office/drawing/2014/main" id="{A17B50DC-6D83-47EF-BF12-81BBD14EE4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C844B-8A80-43A6-A289-08741B8FEE5A}"/>
              </a:ext>
            </a:extLst>
          </p:cNvPr>
          <p:cNvSpPr>
            <a:spLocks noGrp="1"/>
          </p:cNvSpPr>
          <p:nvPr>
            <p:ph type="sldNum" sz="quarter" idx="12"/>
          </p:nvPr>
        </p:nvSpPr>
        <p:spPr/>
        <p:txBody>
          <a:bodyPr/>
          <a:lstStyle/>
          <a:p>
            <a:fld id="{FC128D61-940D-460B-B521-29122F365F49}" type="slidenum">
              <a:rPr lang="en-US" smtClean="0"/>
              <a:t>‹#›</a:t>
            </a:fld>
            <a:endParaRPr lang="en-US"/>
          </a:p>
        </p:txBody>
      </p:sp>
    </p:spTree>
    <p:extLst>
      <p:ext uri="{BB962C8B-B14F-4D97-AF65-F5344CB8AC3E}">
        <p14:creationId xmlns:p14="http://schemas.microsoft.com/office/powerpoint/2010/main" val="2469821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F3CF33-3691-433C-A077-C4F2F51FE3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B011FC-ED22-47BA-982C-86818E1CD0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D8EB9-016A-4E1E-87D8-5F1E769734DD}"/>
              </a:ext>
            </a:extLst>
          </p:cNvPr>
          <p:cNvSpPr>
            <a:spLocks noGrp="1"/>
          </p:cNvSpPr>
          <p:nvPr>
            <p:ph type="dt" sz="half" idx="10"/>
          </p:nvPr>
        </p:nvSpPr>
        <p:spPr/>
        <p:txBody>
          <a:bodyPr/>
          <a:lstStyle/>
          <a:p>
            <a:fld id="{8128D70A-15EE-46D4-B6C8-EE8BA55C3C56}" type="datetimeFigureOut">
              <a:rPr lang="en-US" smtClean="0"/>
              <a:t>6/4/2021</a:t>
            </a:fld>
            <a:endParaRPr lang="en-US"/>
          </a:p>
        </p:txBody>
      </p:sp>
      <p:sp>
        <p:nvSpPr>
          <p:cNvPr id="5" name="Footer Placeholder 4">
            <a:extLst>
              <a:ext uri="{FF2B5EF4-FFF2-40B4-BE49-F238E27FC236}">
                <a16:creationId xmlns:a16="http://schemas.microsoft.com/office/drawing/2014/main" id="{9952235B-3BDE-4E31-BF42-7B4732DD7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925F80-6938-427B-95FE-1F3D13FDB1B5}"/>
              </a:ext>
            </a:extLst>
          </p:cNvPr>
          <p:cNvSpPr>
            <a:spLocks noGrp="1"/>
          </p:cNvSpPr>
          <p:nvPr>
            <p:ph type="sldNum" sz="quarter" idx="12"/>
          </p:nvPr>
        </p:nvSpPr>
        <p:spPr/>
        <p:txBody>
          <a:bodyPr/>
          <a:lstStyle/>
          <a:p>
            <a:fld id="{FC128D61-940D-460B-B521-29122F365F49}" type="slidenum">
              <a:rPr lang="en-US" smtClean="0"/>
              <a:t>‹#›</a:t>
            </a:fld>
            <a:endParaRPr lang="en-US"/>
          </a:p>
        </p:txBody>
      </p:sp>
    </p:spTree>
    <p:extLst>
      <p:ext uri="{BB962C8B-B14F-4D97-AF65-F5344CB8AC3E}">
        <p14:creationId xmlns:p14="http://schemas.microsoft.com/office/powerpoint/2010/main" val="563695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2" y="221566"/>
            <a:ext cx="8824685" cy="6636434"/>
          </a:xfrm>
          <a:custGeom>
            <a:avLst/>
            <a:gdLst>
              <a:gd name="connsiteX0" fmla="*/ 2119086 w 8824685"/>
              <a:gd name="connsiteY0" fmla="*/ 2286130 h 6636434"/>
              <a:gd name="connsiteX1" fmla="*/ 6514729 w 8824685"/>
              <a:gd name="connsiteY1" fmla="*/ 6636434 h 6636434"/>
              <a:gd name="connsiteX2" fmla="*/ 0 w 8824685"/>
              <a:gd name="connsiteY2" fmla="*/ 6636434 h 6636434"/>
              <a:gd name="connsiteX3" fmla="*/ 0 w 8824685"/>
              <a:gd name="connsiteY3" fmla="*/ 4383358 h 6636434"/>
              <a:gd name="connsiteX4" fmla="*/ 2119086 w 8824685"/>
              <a:gd name="connsiteY4" fmla="*/ 0 h 6636434"/>
              <a:gd name="connsiteX5" fmla="*/ 8824685 w 8824685"/>
              <a:gd name="connsiteY5" fmla="*/ 6636434 h 6636434"/>
              <a:gd name="connsiteX6" fmla="*/ 6812839 w 8824685"/>
              <a:gd name="connsiteY6" fmla="*/ 6636434 h 6636434"/>
              <a:gd name="connsiteX7" fmla="*/ 2119086 w 8824685"/>
              <a:gd name="connsiteY7" fmla="*/ 1991095 h 6636434"/>
              <a:gd name="connsiteX8" fmla="*/ 0 w 8824685"/>
              <a:gd name="connsiteY8" fmla="*/ 4088324 h 6636434"/>
              <a:gd name="connsiteX9" fmla="*/ 0 w 8824685"/>
              <a:gd name="connsiteY9" fmla="*/ 2097228 h 663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4685" h="6636434">
                <a:moveTo>
                  <a:pt x="2119086" y="2286130"/>
                </a:moveTo>
                <a:lnTo>
                  <a:pt x="6514729" y="6636434"/>
                </a:lnTo>
                <a:lnTo>
                  <a:pt x="0" y="6636434"/>
                </a:lnTo>
                <a:lnTo>
                  <a:pt x="0" y="4383358"/>
                </a:lnTo>
                <a:close/>
                <a:moveTo>
                  <a:pt x="2119086" y="0"/>
                </a:moveTo>
                <a:lnTo>
                  <a:pt x="8824685" y="6636434"/>
                </a:lnTo>
                <a:lnTo>
                  <a:pt x="6812839" y="6636434"/>
                </a:lnTo>
                <a:lnTo>
                  <a:pt x="2119086" y="1991095"/>
                </a:lnTo>
                <a:lnTo>
                  <a:pt x="0" y="4088324"/>
                </a:lnTo>
                <a:lnTo>
                  <a:pt x="0" y="2097228"/>
                </a:lnTo>
                <a:close/>
              </a:path>
            </a:pathLst>
          </a:custGeom>
          <a:solidFill>
            <a:srgbClr val="F2F2F2"/>
          </a:solidFill>
        </p:spPr>
        <p:txBody>
          <a:bodyPr wrap="square">
            <a:noAutofit/>
          </a:bodyPr>
          <a:lstStyle>
            <a:lvl1pPr>
              <a:defRPr sz="1000"/>
            </a:lvl1pPr>
          </a:lstStyle>
          <a:p>
            <a:endParaRPr lang="id-ID"/>
          </a:p>
        </p:txBody>
      </p:sp>
    </p:spTree>
    <p:extLst>
      <p:ext uri="{BB962C8B-B14F-4D97-AF65-F5344CB8AC3E}">
        <p14:creationId xmlns:p14="http://schemas.microsoft.com/office/powerpoint/2010/main" val="70436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983690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38" name="Picture Placeholder 37"/>
          <p:cNvSpPr>
            <a:spLocks noGrp="1"/>
          </p:cNvSpPr>
          <p:nvPr>
            <p:ph type="pic" sz="quarter" idx="10"/>
          </p:nvPr>
        </p:nvSpPr>
        <p:spPr>
          <a:xfrm>
            <a:off x="909638" y="620713"/>
            <a:ext cx="4487863" cy="5405874"/>
          </a:xfrm>
          <a:custGeom>
            <a:avLst/>
            <a:gdLst>
              <a:gd name="connsiteX0" fmla="*/ 1004661 w 3446462"/>
              <a:gd name="connsiteY0" fmla="*/ 4766734 h 4870450"/>
              <a:gd name="connsiteX1" fmla="*/ 1005568 w 3446462"/>
              <a:gd name="connsiteY1" fmla="*/ 4766734 h 4870450"/>
              <a:gd name="connsiteX2" fmla="*/ 1006480 w 3446462"/>
              <a:gd name="connsiteY2" fmla="*/ 4766840 h 4870450"/>
              <a:gd name="connsiteX3" fmla="*/ 1006475 w 3446462"/>
              <a:gd name="connsiteY3" fmla="*/ 4766998 h 4870450"/>
              <a:gd name="connsiteX4" fmla="*/ 1014866 w 3446462"/>
              <a:gd name="connsiteY4" fmla="*/ 4772025 h 4870450"/>
              <a:gd name="connsiteX5" fmla="*/ 1016907 w 3446462"/>
              <a:gd name="connsiteY5" fmla="*/ 4773613 h 4870450"/>
              <a:gd name="connsiteX6" fmla="*/ 1014866 w 3446462"/>
              <a:gd name="connsiteY6" fmla="*/ 4772819 h 4870450"/>
              <a:gd name="connsiteX7" fmla="*/ 1010331 w 3446462"/>
              <a:gd name="connsiteY7" fmla="*/ 4770702 h 4870450"/>
              <a:gd name="connsiteX8" fmla="*/ 1008289 w 3446462"/>
              <a:gd name="connsiteY8" fmla="*/ 4769379 h 4870450"/>
              <a:gd name="connsiteX9" fmla="*/ 1006475 w 3446462"/>
              <a:gd name="connsiteY9" fmla="*/ 4768056 h 4870450"/>
              <a:gd name="connsiteX10" fmla="*/ 1005341 w 3446462"/>
              <a:gd name="connsiteY10" fmla="*/ 4767263 h 4870450"/>
              <a:gd name="connsiteX11" fmla="*/ 2896734 w 3446462"/>
              <a:gd name="connsiteY11" fmla="*/ 4659842 h 4870450"/>
              <a:gd name="connsiteX12" fmla="*/ 2897641 w 3446462"/>
              <a:gd name="connsiteY12" fmla="*/ 4659842 h 4870450"/>
              <a:gd name="connsiteX13" fmla="*/ 2900049 w 3446462"/>
              <a:gd name="connsiteY13" fmla="*/ 4659842 h 4870450"/>
              <a:gd name="connsiteX14" fmla="*/ 2900135 w 3446462"/>
              <a:gd name="connsiteY14" fmla="*/ 4660371 h 4870450"/>
              <a:gd name="connsiteX15" fmla="*/ 2903991 w 3446462"/>
              <a:gd name="connsiteY15" fmla="*/ 4662752 h 4870450"/>
              <a:gd name="connsiteX16" fmla="*/ 2906032 w 3446462"/>
              <a:gd name="connsiteY16" fmla="*/ 4664340 h 4870450"/>
              <a:gd name="connsiteX17" fmla="*/ 2906485 w 3446462"/>
              <a:gd name="connsiteY17" fmla="*/ 4664869 h 4870450"/>
              <a:gd name="connsiteX18" fmla="*/ 2906939 w 3446462"/>
              <a:gd name="connsiteY18" fmla="*/ 4665398 h 4870450"/>
              <a:gd name="connsiteX19" fmla="*/ 2906939 w 3446462"/>
              <a:gd name="connsiteY19" fmla="*/ 4665663 h 4870450"/>
              <a:gd name="connsiteX20" fmla="*/ 2906712 w 3446462"/>
              <a:gd name="connsiteY20" fmla="*/ 4665663 h 4870450"/>
              <a:gd name="connsiteX21" fmla="*/ 2904444 w 3446462"/>
              <a:gd name="connsiteY21" fmla="*/ 4664869 h 4870450"/>
              <a:gd name="connsiteX22" fmla="*/ 2900589 w 3446462"/>
              <a:gd name="connsiteY22" fmla="*/ 4663281 h 4870450"/>
              <a:gd name="connsiteX23" fmla="*/ 2898775 w 3446462"/>
              <a:gd name="connsiteY23" fmla="*/ 4662223 h 4870450"/>
              <a:gd name="connsiteX24" fmla="*/ 2897414 w 3446462"/>
              <a:gd name="connsiteY24" fmla="*/ 4661429 h 4870450"/>
              <a:gd name="connsiteX25" fmla="*/ 2896960 w 3446462"/>
              <a:gd name="connsiteY25" fmla="*/ 4660900 h 4870450"/>
              <a:gd name="connsiteX26" fmla="*/ 2896507 w 3446462"/>
              <a:gd name="connsiteY26" fmla="*/ 4660371 h 4870450"/>
              <a:gd name="connsiteX27" fmla="*/ 2896507 w 3446462"/>
              <a:gd name="connsiteY27" fmla="*/ 4660106 h 4870450"/>
              <a:gd name="connsiteX28" fmla="*/ 218395 w 3446462"/>
              <a:gd name="connsiteY28" fmla="*/ 1879865 h 4870450"/>
              <a:gd name="connsiteX29" fmla="*/ 218667 w 3446462"/>
              <a:gd name="connsiteY29" fmla="*/ 1880182 h 4870450"/>
              <a:gd name="connsiteX30" fmla="*/ 218395 w 3446462"/>
              <a:gd name="connsiteY30" fmla="*/ 1881452 h 4870450"/>
              <a:gd name="connsiteX31" fmla="*/ 217714 w 3446462"/>
              <a:gd name="connsiteY31" fmla="*/ 1883569 h 4870450"/>
              <a:gd name="connsiteX32" fmla="*/ 217488 w 3446462"/>
              <a:gd name="connsiteY32" fmla="*/ 1883834 h 4870450"/>
              <a:gd name="connsiteX33" fmla="*/ 217034 w 3446462"/>
              <a:gd name="connsiteY33" fmla="*/ 1883569 h 4870450"/>
              <a:gd name="connsiteX34" fmla="*/ 217034 w 3446462"/>
              <a:gd name="connsiteY34" fmla="*/ 1883040 h 4870450"/>
              <a:gd name="connsiteX35" fmla="*/ 217034 w 3446462"/>
              <a:gd name="connsiteY35" fmla="*/ 1882511 h 4870450"/>
              <a:gd name="connsiteX36" fmla="*/ 217488 w 3446462"/>
              <a:gd name="connsiteY36" fmla="*/ 1881452 h 4870450"/>
              <a:gd name="connsiteX37" fmla="*/ 217714 w 3446462"/>
              <a:gd name="connsiteY37" fmla="*/ 1880923 h 4870450"/>
              <a:gd name="connsiteX38" fmla="*/ 217941 w 3446462"/>
              <a:gd name="connsiteY38" fmla="*/ 1880394 h 4870450"/>
              <a:gd name="connsiteX39" fmla="*/ 1492704 w 3446462"/>
              <a:gd name="connsiteY39" fmla="*/ 0 h 4870450"/>
              <a:gd name="connsiteX40" fmla="*/ 1498600 w 3446462"/>
              <a:gd name="connsiteY40" fmla="*/ 0 h 4870450"/>
              <a:gd name="connsiteX41" fmla="*/ 1505177 w 3446462"/>
              <a:gd name="connsiteY41" fmla="*/ 265 h 4870450"/>
              <a:gd name="connsiteX42" fmla="*/ 1511754 w 3446462"/>
              <a:gd name="connsiteY42" fmla="*/ 529 h 4870450"/>
              <a:gd name="connsiteX43" fmla="*/ 1518557 w 3446462"/>
              <a:gd name="connsiteY43" fmla="*/ 1588 h 4870450"/>
              <a:gd name="connsiteX44" fmla="*/ 1525361 w 3446462"/>
              <a:gd name="connsiteY44" fmla="*/ 2381 h 4870450"/>
              <a:gd name="connsiteX45" fmla="*/ 1532391 w 3446462"/>
              <a:gd name="connsiteY45" fmla="*/ 3440 h 4870450"/>
              <a:gd name="connsiteX46" fmla="*/ 1546225 w 3446462"/>
              <a:gd name="connsiteY46" fmla="*/ 5821 h 4870450"/>
              <a:gd name="connsiteX47" fmla="*/ 1560059 w 3446462"/>
              <a:gd name="connsiteY47" fmla="*/ 8731 h 4870450"/>
              <a:gd name="connsiteX48" fmla="*/ 1572759 w 3446462"/>
              <a:gd name="connsiteY48" fmla="*/ 11642 h 4870450"/>
              <a:gd name="connsiteX49" fmla="*/ 1584098 w 3446462"/>
              <a:gd name="connsiteY49" fmla="*/ 14023 h 4870450"/>
              <a:gd name="connsiteX50" fmla="*/ 1591809 w 3446462"/>
              <a:gd name="connsiteY50" fmla="*/ 16140 h 4870450"/>
              <a:gd name="connsiteX51" fmla="*/ 1598613 w 3446462"/>
              <a:gd name="connsiteY51" fmla="*/ 17992 h 4870450"/>
              <a:gd name="connsiteX52" fmla="*/ 1604509 w 3446462"/>
              <a:gd name="connsiteY52" fmla="*/ 20108 h 4870450"/>
              <a:gd name="connsiteX53" fmla="*/ 1610179 w 3446462"/>
              <a:gd name="connsiteY53" fmla="*/ 22490 h 4870450"/>
              <a:gd name="connsiteX54" fmla="*/ 1612673 w 3446462"/>
              <a:gd name="connsiteY54" fmla="*/ 24077 h 4870450"/>
              <a:gd name="connsiteX55" fmla="*/ 1614941 w 3446462"/>
              <a:gd name="connsiteY55" fmla="*/ 25665 h 4870450"/>
              <a:gd name="connsiteX56" fmla="*/ 1617663 w 3446462"/>
              <a:gd name="connsiteY56" fmla="*/ 27517 h 4870450"/>
              <a:gd name="connsiteX57" fmla="*/ 1619930 w 3446462"/>
              <a:gd name="connsiteY57" fmla="*/ 29104 h 4870450"/>
              <a:gd name="connsiteX58" fmla="*/ 1624920 w 3446462"/>
              <a:gd name="connsiteY58" fmla="*/ 33867 h 4870450"/>
              <a:gd name="connsiteX59" fmla="*/ 1630136 w 3446462"/>
              <a:gd name="connsiteY59" fmla="*/ 39158 h 4870450"/>
              <a:gd name="connsiteX60" fmla="*/ 1661432 w 3446462"/>
              <a:gd name="connsiteY60" fmla="*/ 82550 h 4870450"/>
              <a:gd name="connsiteX61" fmla="*/ 1667102 w 3446462"/>
              <a:gd name="connsiteY61" fmla="*/ 77258 h 4870450"/>
              <a:gd name="connsiteX62" fmla="*/ 1672091 w 3446462"/>
              <a:gd name="connsiteY62" fmla="*/ 72761 h 4870450"/>
              <a:gd name="connsiteX63" fmla="*/ 1677080 w 3446462"/>
              <a:gd name="connsiteY63" fmla="*/ 68263 h 4870450"/>
              <a:gd name="connsiteX64" fmla="*/ 1681389 w 3446462"/>
              <a:gd name="connsiteY64" fmla="*/ 64029 h 4870450"/>
              <a:gd name="connsiteX65" fmla="*/ 1688873 w 3446462"/>
              <a:gd name="connsiteY65" fmla="*/ 56356 h 4870450"/>
              <a:gd name="connsiteX66" fmla="*/ 1695223 w 3446462"/>
              <a:gd name="connsiteY66" fmla="*/ 49213 h 4870450"/>
              <a:gd name="connsiteX67" fmla="*/ 1700893 w 3446462"/>
              <a:gd name="connsiteY67" fmla="*/ 43127 h 4870450"/>
              <a:gd name="connsiteX68" fmla="*/ 1705655 w 3446462"/>
              <a:gd name="connsiteY68" fmla="*/ 37836 h 4870450"/>
              <a:gd name="connsiteX69" fmla="*/ 1707923 w 3446462"/>
              <a:gd name="connsiteY69" fmla="*/ 35190 h 4870450"/>
              <a:gd name="connsiteX70" fmla="*/ 1710191 w 3446462"/>
              <a:gd name="connsiteY70" fmla="*/ 33073 h 4870450"/>
              <a:gd name="connsiteX71" fmla="*/ 1712686 w 3446462"/>
              <a:gd name="connsiteY71" fmla="*/ 31486 h 4870450"/>
              <a:gd name="connsiteX72" fmla="*/ 1714954 w 3446462"/>
              <a:gd name="connsiteY72" fmla="*/ 29633 h 4870450"/>
              <a:gd name="connsiteX73" fmla="*/ 1717448 w 3446462"/>
              <a:gd name="connsiteY73" fmla="*/ 28046 h 4870450"/>
              <a:gd name="connsiteX74" fmla="*/ 1719943 w 3446462"/>
              <a:gd name="connsiteY74" fmla="*/ 26723 h 4870450"/>
              <a:gd name="connsiteX75" fmla="*/ 1722664 w 3446462"/>
              <a:gd name="connsiteY75" fmla="*/ 25665 h 4870450"/>
              <a:gd name="connsiteX76" fmla="*/ 1725839 w 3446462"/>
              <a:gd name="connsiteY76" fmla="*/ 24606 h 4870450"/>
              <a:gd name="connsiteX77" fmla="*/ 1728787 w 3446462"/>
              <a:gd name="connsiteY77" fmla="*/ 24077 h 4870450"/>
              <a:gd name="connsiteX78" fmla="*/ 1732416 w 3446462"/>
              <a:gd name="connsiteY78" fmla="*/ 23548 h 4870450"/>
              <a:gd name="connsiteX79" fmla="*/ 1736271 w 3446462"/>
              <a:gd name="connsiteY79" fmla="*/ 23019 h 4870450"/>
              <a:gd name="connsiteX80" fmla="*/ 1740354 w 3446462"/>
              <a:gd name="connsiteY80" fmla="*/ 22754 h 4870450"/>
              <a:gd name="connsiteX81" fmla="*/ 1744889 w 3446462"/>
              <a:gd name="connsiteY81" fmla="*/ 22754 h 4870450"/>
              <a:gd name="connsiteX82" fmla="*/ 1749879 w 3446462"/>
              <a:gd name="connsiteY82" fmla="*/ 22754 h 4870450"/>
              <a:gd name="connsiteX83" fmla="*/ 1755321 w 3446462"/>
              <a:gd name="connsiteY83" fmla="*/ 23548 h 4870450"/>
              <a:gd name="connsiteX84" fmla="*/ 1761445 w 3446462"/>
              <a:gd name="connsiteY84" fmla="*/ 23813 h 4870450"/>
              <a:gd name="connsiteX85" fmla="*/ 1775052 w 3446462"/>
              <a:gd name="connsiteY85" fmla="*/ 25136 h 4870450"/>
              <a:gd name="connsiteX86" fmla="*/ 1791153 w 3446462"/>
              <a:gd name="connsiteY86" fmla="*/ 27781 h 4870450"/>
              <a:gd name="connsiteX87" fmla="*/ 1793195 w 3446462"/>
              <a:gd name="connsiteY87" fmla="*/ 28046 h 4870450"/>
              <a:gd name="connsiteX88" fmla="*/ 1795009 w 3446462"/>
              <a:gd name="connsiteY88" fmla="*/ 28311 h 4870450"/>
              <a:gd name="connsiteX89" fmla="*/ 1799091 w 3446462"/>
              <a:gd name="connsiteY89" fmla="*/ 29633 h 4870450"/>
              <a:gd name="connsiteX90" fmla="*/ 1802266 w 3446462"/>
              <a:gd name="connsiteY90" fmla="*/ 30692 h 4870450"/>
              <a:gd name="connsiteX91" fmla="*/ 1804761 w 3446462"/>
              <a:gd name="connsiteY91" fmla="*/ 32015 h 4870450"/>
              <a:gd name="connsiteX92" fmla="*/ 1807482 w 3446462"/>
              <a:gd name="connsiteY92" fmla="*/ 32808 h 4870450"/>
              <a:gd name="connsiteX93" fmla="*/ 1812471 w 3446462"/>
              <a:gd name="connsiteY93" fmla="*/ 34661 h 4870450"/>
              <a:gd name="connsiteX94" fmla="*/ 1817007 w 3446462"/>
              <a:gd name="connsiteY94" fmla="*/ 36513 h 4870450"/>
              <a:gd name="connsiteX95" fmla="*/ 1821770 w 3446462"/>
              <a:gd name="connsiteY95" fmla="*/ 38629 h 4870450"/>
              <a:gd name="connsiteX96" fmla="*/ 1826305 w 3446462"/>
              <a:gd name="connsiteY96" fmla="*/ 40746 h 4870450"/>
              <a:gd name="connsiteX97" fmla="*/ 1834470 w 3446462"/>
              <a:gd name="connsiteY97" fmla="*/ 44979 h 4870450"/>
              <a:gd name="connsiteX98" fmla="*/ 1841953 w 3446462"/>
              <a:gd name="connsiteY98" fmla="*/ 49213 h 4870450"/>
              <a:gd name="connsiteX99" fmla="*/ 1849437 w 3446462"/>
              <a:gd name="connsiteY99" fmla="*/ 53446 h 4870450"/>
              <a:gd name="connsiteX100" fmla="*/ 1856014 w 3446462"/>
              <a:gd name="connsiteY100" fmla="*/ 57415 h 4870450"/>
              <a:gd name="connsiteX101" fmla="*/ 1862591 w 3446462"/>
              <a:gd name="connsiteY101" fmla="*/ 61119 h 4870450"/>
              <a:gd name="connsiteX102" fmla="*/ 1868714 w 3446462"/>
              <a:gd name="connsiteY102" fmla="*/ 64029 h 4870450"/>
              <a:gd name="connsiteX103" fmla="*/ 1871889 w 3446462"/>
              <a:gd name="connsiteY103" fmla="*/ 64823 h 4870450"/>
              <a:gd name="connsiteX104" fmla="*/ 1875064 w 3446462"/>
              <a:gd name="connsiteY104" fmla="*/ 65881 h 4870450"/>
              <a:gd name="connsiteX105" fmla="*/ 1878012 w 3446462"/>
              <a:gd name="connsiteY105" fmla="*/ 66411 h 4870450"/>
              <a:gd name="connsiteX106" fmla="*/ 1881188 w 3446462"/>
              <a:gd name="connsiteY106" fmla="*/ 66675 h 4870450"/>
              <a:gd name="connsiteX107" fmla="*/ 1884362 w 3446462"/>
              <a:gd name="connsiteY107" fmla="*/ 66675 h 4870450"/>
              <a:gd name="connsiteX108" fmla="*/ 1887764 w 3446462"/>
              <a:gd name="connsiteY108" fmla="*/ 66411 h 4870450"/>
              <a:gd name="connsiteX109" fmla="*/ 1890939 w 3446462"/>
              <a:gd name="connsiteY109" fmla="*/ 65881 h 4870450"/>
              <a:gd name="connsiteX110" fmla="*/ 1894341 w 3446462"/>
              <a:gd name="connsiteY110" fmla="*/ 64558 h 4870450"/>
              <a:gd name="connsiteX111" fmla="*/ 1897743 w 3446462"/>
              <a:gd name="connsiteY111" fmla="*/ 63236 h 4870450"/>
              <a:gd name="connsiteX112" fmla="*/ 1901371 w 3446462"/>
              <a:gd name="connsiteY112" fmla="*/ 61383 h 4870450"/>
              <a:gd name="connsiteX113" fmla="*/ 1905000 w 3446462"/>
              <a:gd name="connsiteY113" fmla="*/ 59002 h 4870450"/>
              <a:gd name="connsiteX114" fmla="*/ 1909082 w 3446462"/>
              <a:gd name="connsiteY114" fmla="*/ 56356 h 4870450"/>
              <a:gd name="connsiteX115" fmla="*/ 1913164 w 3446462"/>
              <a:gd name="connsiteY115" fmla="*/ 53181 h 4870450"/>
              <a:gd name="connsiteX116" fmla="*/ 1917246 w 3446462"/>
              <a:gd name="connsiteY116" fmla="*/ 49742 h 4870450"/>
              <a:gd name="connsiteX117" fmla="*/ 1921555 w 3446462"/>
              <a:gd name="connsiteY117" fmla="*/ 45244 h 4870450"/>
              <a:gd name="connsiteX118" fmla="*/ 1926318 w 3446462"/>
              <a:gd name="connsiteY118" fmla="*/ 40481 h 4870450"/>
              <a:gd name="connsiteX119" fmla="*/ 1934482 w 3446462"/>
              <a:gd name="connsiteY119" fmla="*/ 31486 h 4870450"/>
              <a:gd name="connsiteX120" fmla="*/ 1941286 w 3446462"/>
              <a:gd name="connsiteY120" fmla="*/ 23548 h 4870450"/>
              <a:gd name="connsiteX121" fmla="*/ 1944461 w 3446462"/>
              <a:gd name="connsiteY121" fmla="*/ 20108 h 4870450"/>
              <a:gd name="connsiteX122" fmla="*/ 1947182 w 3446462"/>
              <a:gd name="connsiteY122" fmla="*/ 16933 h 4870450"/>
              <a:gd name="connsiteX123" fmla="*/ 1949903 w 3446462"/>
              <a:gd name="connsiteY123" fmla="*/ 14023 h 4870450"/>
              <a:gd name="connsiteX124" fmla="*/ 1953078 w 3446462"/>
              <a:gd name="connsiteY124" fmla="*/ 11642 h 4870450"/>
              <a:gd name="connsiteX125" fmla="*/ 1955800 w 3446462"/>
              <a:gd name="connsiteY125" fmla="*/ 9525 h 4870450"/>
              <a:gd name="connsiteX126" fmla="*/ 1959202 w 3446462"/>
              <a:gd name="connsiteY126" fmla="*/ 7673 h 4870450"/>
              <a:gd name="connsiteX127" fmla="*/ 1962377 w 3446462"/>
              <a:gd name="connsiteY127" fmla="*/ 5821 h 4870450"/>
              <a:gd name="connsiteX128" fmla="*/ 1966232 w 3446462"/>
              <a:gd name="connsiteY128" fmla="*/ 4498 h 4870450"/>
              <a:gd name="connsiteX129" fmla="*/ 1970541 w 3446462"/>
              <a:gd name="connsiteY129" fmla="*/ 3440 h 4870450"/>
              <a:gd name="connsiteX130" fmla="*/ 1975077 w 3446462"/>
              <a:gd name="connsiteY130" fmla="*/ 2646 h 4870450"/>
              <a:gd name="connsiteX131" fmla="*/ 1980520 w 3446462"/>
              <a:gd name="connsiteY131" fmla="*/ 2117 h 4870450"/>
              <a:gd name="connsiteX132" fmla="*/ 1986416 w 3446462"/>
              <a:gd name="connsiteY132" fmla="*/ 1852 h 4870450"/>
              <a:gd name="connsiteX133" fmla="*/ 1995261 w 3446462"/>
              <a:gd name="connsiteY133" fmla="*/ 1852 h 4870450"/>
              <a:gd name="connsiteX134" fmla="*/ 2003425 w 3446462"/>
              <a:gd name="connsiteY134" fmla="*/ 2117 h 4870450"/>
              <a:gd name="connsiteX135" fmla="*/ 2011136 w 3446462"/>
              <a:gd name="connsiteY135" fmla="*/ 2381 h 4870450"/>
              <a:gd name="connsiteX136" fmla="*/ 2018620 w 3446462"/>
              <a:gd name="connsiteY136" fmla="*/ 3175 h 4870450"/>
              <a:gd name="connsiteX137" fmla="*/ 2026103 w 3446462"/>
              <a:gd name="connsiteY137" fmla="*/ 3969 h 4870450"/>
              <a:gd name="connsiteX138" fmla="*/ 2032907 w 3446462"/>
              <a:gd name="connsiteY138" fmla="*/ 5292 h 4870450"/>
              <a:gd name="connsiteX139" fmla="*/ 2039937 w 3446462"/>
              <a:gd name="connsiteY139" fmla="*/ 6615 h 4870450"/>
              <a:gd name="connsiteX140" fmla="*/ 2046514 w 3446462"/>
              <a:gd name="connsiteY140" fmla="*/ 8467 h 4870450"/>
              <a:gd name="connsiteX141" fmla="*/ 2053318 w 3446462"/>
              <a:gd name="connsiteY141" fmla="*/ 10319 h 4870450"/>
              <a:gd name="connsiteX142" fmla="*/ 2060121 w 3446462"/>
              <a:gd name="connsiteY142" fmla="*/ 12700 h 4870450"/>
              <a:gd name="connsiteX143" fmla="*/ 2066925 w 3446462"/>
              <a:gd name="connsiteY143" fmla="*/ 15346 h 4870450"/>
              <a:gd name="connsiteX144" fmla="*/ 2074182 w 3446462"/>
              <a:gd name="connsiteY144" fmla="*/ 17992 h 4870450"/>
              <a:gd name="connsiteX145" fmla="*/ 2089377 w 3446462"/>
              <a:gd name="connsiteY145" fmla="*/ 24606 h 4870450"/>
              <a:gd name="connsiteX146" fmla="*/ 2105705 w 3446462"/>
              <a:gd name="connsiteY146" fmla="*/ 32544 h 4870450"/>
              <a:gd name="connsiteX147" fmla="*/ 2111828 w 3446462"/>
              <a:gd name="connsiteY147" fmla="*/ 35719 h 4870450"/>
              <a:gd name="connsiteX148" fmla="*/ 2117271 w 3446462"/>
              <a:gd name="connsiteY148" fmla="*/ 38629 h 4870450"/>
              <a:gd name="connsiteX149" fmla="*/ 2122487 w 3446462"/>
              <a:gd name="connsiteY149" fmla="*/ 42069 h 4870450"/>
              <a:gd name="connsiteX150" fmla="*/ 2127023 w 3446462"/>
              <a:gd name="connsiteY150" fmla="*/ 45244 h 4870450"/>
              <a:gd name="connsiteX151" fmla="*/ 2130879 w 3446462"/>
              <a:gd name="connsiteY151" fmla="*/ 48948 h 4870450"/>
              <a:gd name="connsiteX152" fmla="*/ 2134734 w 3446462"/>
              <a:gd name="connsiteY152" fmla="*/ 52388 h 4870450"/>
              <a:gd name="connsiteX153" fmla="*/ 2137909 w 3446462"/>
              <a:gd name="connsiteY153" fmla="*/ 56092 h 4870450"/>
              <a:gd name="connsiteX154" fmla="*/ 2140857 w 3446462"/>
              <a:gd name="connsiteY154" fmla="*/ 59531 h 4870450"/>
              <a:gd name="connsiteX155" fmla="*/ 2143125 w 3446462"/>
              <a:gd name="connsiteY155" fmla="*/ 63236 h 4870450"/>
              <a:gd name="connsiteX156" fmla="*/ 2145166 w 3446462"/>
              <a:gd name="connsiteY156" fmla="*/ 67204 h 4870450"/>
              <a:gd name="connsiteX157" fmla="*/ 2146980 w 3446462"/>
              <a:gd name="connsiteY157" fmla="*/ 70908 h 4870450"/>
              <a:gd name="connsiteX158" fmla="*/ 2148341 w 3446462"/>
              <a:gd name="connsiteY158" fmla="*/ 74613 h 4870450"/>
              <a:gd name="connsiteX159" fmla="*/ 2149475 w 3446462"/>
              <a:gd name="connsiteY159" fmla="*/ 78317 h 4870450"/>
              <a:gd name="connsiteX160" fmla="*/ 2150382 w 3446462"/>
              <a:gd name="connsiteY160" fmla="*/ 82286 h 4870450"/>
              <a:gd name="connsiteX161" fmla="*/ 2151063 w 3446462"/>
              <a:gd name="connsiteY161" fmla="*/ 85725 h 4870450"/>
              <a:gd name="connsiteX162" fmla="*/ 2151516 w 3446462"/>
              <a:gd name="connsiteY162" fmla="*/ 89429 h 4870450"/>
              <a:gd name="connsiteX163" fmla="*/ 2151516 w 3446462"/>
              <a:gd name="connsiteY163" fmla="*/ 93133 h 4870450"/>
              <a:gd name="connsiteX164" fmla="*/ 2151516 w 3446462"/>
              <a:gd name="connsiteY164" fmla="*/ 96573 h 4870450"/>
              <a:gd name="connsiteX165" fmla="*/ 2151516 w 3446462"/>
              <a:gd name="connsiteY165" fmla="*/ 100277 h 4870450"/>
              <a:gd name="connsiteX166" fmla="*/ 2151289 w 3446462"/>
              <a:gd name="connsiteY166" fmla="*/ 103452 h 4870450"/>
              <a:gd name="connsiteX167" fmla="*/ 2150382 w 3446462"/>
              <a:gd name="connsiteY167" fmla="*/ 110067 h 4870450"/>
              <a:gd name="connsiteX168" fmla="*/ 2149021 w 3446462"/>
              <a:gd name="connsiteY168" fmla="*/ 116681 h 4870450"/>
              <a:gd name="connsiteX169" fmla="*/ 2146300 w 3446462"/>
              <a:gd name="connsiteY169" fmla="*/ 127265 h 4870450"/>
              <a:gd name="connsiteX170" fmla="*/ 2144032 w 3446462"/>
              <a:gd name="connsiteY170" fmla="*/ 135731 h 4870450"/>
              <a:gd name="connsiteX171" fmla="*/ 2153103 w 3446462"/>
              <a:gd name="connsiteY171" fmla="*/ 137054 h 4870450"/>
              <a:gd name="connsiteX172" fmla="*/ 2158546 w 3446462"/>
              <a:gd name="connsiteY172" fmla="*/ 137848 h 4870450"/>
              <a:gd name="connsiteX173" fmla="*/ 2162628 w 3446462"/>
              <a:gd name="connsiteY173" fmla="*/ 138377 h 4870450"/>
              <a:gd name="connsiteX174" fmla="*/ 2167844 w 3446462"/>
              <a:gd name="connsiteY174" fmla="*/ 138906 h 4870450"/>
              <a:gd name="connsiteX175" fmla="*/ 2171473 w 3446462"/>
              <a:gd name="connsiteY175" fmla="*/ 139171 h 4870450"/>
              <a:gd name="connsiteX176" fmla="*/ 2175555 w 3446462"/>
              <a:gd name="connsiteY176" fmla="*/ 139700 h 4870450"/>
              <a:gd name="connsiteX177" fmla="*/ 2180771 w 3446462"/>
              <a:gd name="connsiteY177" fmla="*/ 140229 h 4870450"/>
              <a:gd name="connsiteX178" fmla="*/ 2186441 w 3446462"/>
              <a:gd name="connsiteY178" fmla="*/ 141552 h 4870450"/>
              <a:gd name="connsiteX179" fmla="*/ 2199594 w 3446462"/>
              <a:gd name="connsiteY179" fmla="*/ 144463 h 4870450"/>
              <a:gd name="connsiteX180" fmla="*/ 2213882 w 3446462"/>
              <a:gd name="connsiteY180" fmla="*/ 148431 h 4870450"/>
              <a:gd name="connsiteX181" fmla="*/ 2221366 w 3446462"/>
              <a:gd name="connsiteY181" fmla="*/ 150548 h 4870450"/>
              <a:gd name="connsiteX182" fmla="*/ 2228623 w 3446462"/>
              <a:gd name="connsiteY182" fmla="*/ 153194 h 4870450"/>
              <a:gd name="connsiteX183" fmla="*/ 2235880 w 3446462"/>
              <a:gd name="connsiteY183" fmla="*/ 155575 h 4870450"/>
              <a:gd name="connsiteX184" fmla="*/ 2242684 w 3446462"/>
              <a:gd name="connsiteY184" fmla="*/ 158221 h 4870450"/>
              <a:gd name="connsiteX185" fmla="*/ 2249261 w 3446462"/>
              <a:gd name="connsiteY185" fmla="*/ 161131 h 4870450"/>
              <a:gd name="connsiteX186" fmla="*/ 2255384 w 3446462"/>
              <a:gd name="connsiteY186" fmla="*/ 163777 h 4870450"/>
              <a:gd name="connsiteX187" fmla="*/ 2260827 w 3446462"/>
              <a:gd name="connsiteY187" fmla="*/ 166688 h 4870450"/>
              <a:gd name="connsiteX188" fmla="*/ 2265816 w 3446462"/>
              <a:gd name="connsiteY188" fmla="*/ 169598 h 4870450"/>
              <a:gd name="connsiteX189" fmla="*/ 2271032 w 3446462"/>
              <a:gd name="connsiteY189" fmla="*/ 173302 h 4870450"/>
              <a:gd name="connsiteX190" fmla="*/ 2276021 w 3446462"/>
              <a:gd name="connsiteY190" fmla="*/ 175684 h 4870450"/>
              <a:gd name="connsiteX191" fmla="*/ 2278516 w 3446462"/>
              <a:gd name="connsiteY191" fmla="*/ 176477 h 4870450"/>
              <a:gd name="connsiteX192" fmla="*/ 2280557 w 3446462"/>
              <a:gd name="connsiteY192" fmla="*/ 177271 h 4870450"/>
              <a:gd name="connsiteX193" fmla="*/ 2282598 w 3446462"/>
              <a:gd name="connsiteY193" fmla="*/ 177800 h 4870450"/>
              <a:gd name="connsiteX194" fmla="*/ 2284866 w 3446462"/>
              <a:gd name="connsiteY194" fmla="*/ 178065 h 4870450"/>
              <a:gd name="connsiteX195" fmla="*/ 2288721 w 3446462"/>
              <a:gd name="connsiteY195" fmla="*/ 178329 h 4870450"/>
              <a:gd name="connsiteX196" fmla="*/ 2292577 w 3446462"/>
              <a:gd name="connsiteY196" fmla="*/ 177800 h 4870450"/>
              <a:gd name="connsiteX197" fmla="*/ 2296205 w 3446462"/>
              <a:gd name="connsiteY197" fmla="*/ 176742 h 4870450"/>
              <a:gd name="connsiteX198" fmla="*/ 2300288 w 3446462"/>
              <a:gd name="connsiteY198" fmla="*/ 175684 h 4870450"/>
              <a:gd name="connsiteX199" fmla="*/ 2308678 w 3446462"/>
              <a:gd name="connsiteY199" fmla="*/ 171715 h 4870450"/>
              <a:gd name="connsiteX200" fmla="*/ 2318657 w 3446462"/>
              <a:gd name="connsiteY200" fmla="*/ 167217 h 4870450"/>
              <a:gd name="connsiteX201" fmla="*/ 2324553 w 3446462"/>
              <a:gd name="connsiteY201" fmla="*/ 164571 h 4870450"/>
              <a:gd name="connsiteX202" fmla="*/ 2330903 w 3446462"/>
              <a:gd name="connsiteY202" fmla="*/ 162190 h 4870450"/>
              <a:gd name="connsiteX203" fmla="*/ 2338161 w 3446462"/>
              <a:gd name="connsiteY203" fmla="*/ 160073 h 4870450"/>
              <a:gd name="connsiteX204" fmla="*/ 2346325 w 3446462"/>
              <a:gd name="connsiteY204" fmla="*/ 157956 h 4870450"/>
              <a:gd name="connsiteX205" fmla="*/ 2349727 w 3446462"/>
              <a:gd name="connsiteY205" fmla="*/ 157427 h 4870450"/>
              <a:gd name="connsiteX206" fmla="*/ 2353129 w 3446462"/>
              <a:gd name="connsiteY206" fmla="*/ 157163 h 4870450"/>
              <a:gd name="connsiteX207" fmla="*/ 2356757 w 3446462"/>
              <a:gd name="connsiteY207" fmla="*/ 157163 h 4870450"/>
              <a:gd name="connsiteX208" fmla="*/ 2360839 w 3446462"/>
              <a:gd name="connsiteY208" fmla="*/ 157427 h 4870450"/>
              <a:gd name="connsiteX209" fmla="*/ 2364694 w 3446462"/>
              <a:gd name="connsiteY209" fmla="*/ 157692 h 4870450"/>
              <a:gd name="connsiteX210" fmla="*/ 2368777 w 3446462"/>
              <a:gd name="connsiteY210" fmla="*/ 158221 h 4870450"/>
              <a:gd name="connsiteX211" fmla="*/ 2373313 w 3446462"/>
              <a:gd name="connsiteY211" fmla="*/ 159015 h 4870450"/>
              <a:gd name="connsiteX212" fmla="*/ 2377394 w 3446462"/>
              <a:gd name="connsiteY212" fmla="*/ 160073 h 4870450"/>
              <a:gd name="connsiteX213" fmla="*/ 2386693 w 3446462"/>
              <a:gd name="connsiteY213" fmla="*/ 162454 h 4870450"/>
              <a:gd name="connsiteX214" fmla="*/ 2395991 w 3446462"/>
              <a:gd name="connsiteY214" fmla="*/ 165629 h 4870450"/>
              <a:gd name="connsiteX215" fmla="*/ 2405743 w 3446462"/>
              <a:gd name="connsiteY215" fmla="*/ 169334 h 4870450"/>
              <a:gd name="connsiteX216" fmla="*/ 2415041 w 3446462"/>
              <a:gd name="connsiteY216" fmla="*/ 173567 h 4870450"/>
              <a:gd name="connsiteX217" fmla="*/ 2424566 w 3446462"/>
              <a:gd name="connsiteY217" fmla="*/ 178065 h 4870450"/>
              <a:gd name="connsiteX218" fmla="*/ 2433637 w 3446462"/>
              <a:gd name="connsiteY218" fmla="*/ 182827 h 4870450"/>
              <a:gd name="connsiteX219" fmla="*/ 2442482 w 3446462"/>
              <a:gd name="connsiteY219" fmla="*/ 188119 h 4870450"/>
              <a:gd name="connsiteX220" fmla="*/ 2450646 w 3446462"/>
              <a:gd name="connsiteY220" fmla="*/ 193411 h 4870450"/>
              <a:gd name="connsiteX221" fmla="*/ 2458130 w 3446462"/>
              <a:gd name="connsiteY221" fmla="*/ 198702 h 4870450"/>
              <a:gd name="connsiteX222" fmla="*/ 2464707 w 3446462"/>
              <a:gd name="connsiteY222" fmla="*/ 203994 h 4870450"/>
              <a:gd name="connsiteX223" fmla="*/ 2467882 w 3446462"/>
              <a:gd name="connsiteY223" fmla="*/ 206640 h 4870450"/>
              <a:gd name="connsiteX224" fmla="*/ 2470377 w 3446462"/>
              <a:gd name="connsiteY224" fmla="*/ 209021 h 4870450"/>
              <a:gd name="connsiteX225" fmla="*/ 2472871 w 3446462"/>
              <a:gd name="connsiteY225" fmla="*/ 211931 h 4870450"/>
              <a:gd name="connsiteX226" fmla="*/ 2475139 w 3446462"/>
              <a:gd name="connsiteY226" fmla="*/ 214313 h 4870450"/>
              <a:gd name="connsiteX227" fmla="*/ 2507116 w 3446462"/>
              <a:gd name="connsiteY227" fmla="*/ 242094 h 4870450"/>
              <a:gd name="connsiteX228" fmla="*/ 2506889 w 3446462"/>
              <a:gd name="connsiteY228" fmla="*/ 249238 h 4870450"/>
              <a:gd name="connsiteX229" fmla="*/ 2506435 w 3446462"/>
              <a:gd name="connsiteY229" fmla="*/ 255588 h 4870450"/>
              <a:gd name="connsiteX230" fmla="*/ 2505755 w 3446462"/>
              <a:gd name="connsiteY230" fmla="*/ 261673 h 4870450"/>
              <a:gd name="connsiteX231" fmla="*/ 2504848 w 3446462"/>
              <a:gd name="connsiteY231" fmla="*/ 266965 h 4870450"/>
              <a:gd name="connsiteX232" fmla="*/ 2503487 w 3446462"/>
              <a:gd name="connsiteY232" fmla="*/ 271727 h 4870450"/>
              <a:gd name="connsiteX233" fmla="*/ 2502353 w 3446462"/>
              <a:gd name="connsiteY233" fmla="*/ 276490 h 4870450"/>
              <a:gd name="connsiteX234" fmla="*/ 2500993 w 3446462"/>
              <a:gd name="connsiteY234" fmla="*/ 280459 h 4870450"/>
              <a:gd name="connsiteX235" fmla="*/ 2499405 w 3446462"/>
              <a:gd name="connsiteY235" fmla="*/ 284427 h 4870450"/>
              <a:gd name="connsiteX236" fmla="*/ 2497364 w 3446462"/>
              <a:gd name="connsiteY236" fmla="*/ 287867 h 4870450"/>
              <a:gd name="connsiteX237" fmla="*/ 2495323 w 3446462"/>
              <a:gd name="connsiteY237" fmla="*/ 291306 h 4870450"/>
              <a:gd name="connsiteX238" fmla="*/ 2493282 w 3446462"/>
              <a:gd name="connsiteY238" fmla="*/ 295010 h 4870450"/>
              <a:gd name="connsiteX239" fmla="*/ 2490787 w 3446462"/>
              <a:gd name="connsiteY239" fmla="*/ 298186 h 4870450"/>
              <a:gd name="connsiteX240" fmla="*/ 2485798 w 3446462"/>
              <a:gd name="connsiteY240" fmla="*/ 305594 h 4870450"/>
              <a:gd name="connsiteX241" fmla="*/ 2480128 w 3446462"/>
              <a:gd name="connsiteY241" fmla="*/ 313796 h 4870450"/>
              <a:gd name="connsiteX242" fmla="*/ 2476727 w 3446462"/>
              <a:gd name="connsiteY242" fmla="*/ 318294 h 4870450"/>
              <a:gd name="connsiteX243" fmla="*/ 2473778 w 3446462"/>
              <a:gd name="connsiteY243" fmla="*/ 322263 h 4870450"/>
              <a:gd name="connsiteX244" fmla="*/ 2470830 w 3446462"/>
              <a:gd name="connsiteY244" fmla="*/ 325702 h 4870450"/>
              <a:gd name="connsiteX245" fmla="*/ 2468109 w 3446462"/>
              <a:gd name="connsiteY245" fmla="*/ 329142 h 4870450"/>
              <a:gd name="connsiteX246" fmla="*/ 2462893 w 3446462"/>
              <a:gd name="connsiteY246" fmla="*/ 334434 h 4870450"/>
              <a:gd name="connsiteX247" fmla="*/ 2458357 w 3446462"/>
              <a:gd name="connsiteY247" fmla="*/ 339990 h 4870450"/>
              <a:gd name="connsiteX248" fmla="*/ 2456543 w 3446462"/>
              <a:gd name="connsiteY248" fmla="*/ 342371 h 4870450"/>
              <a:gd name="connsiteX249" fmla="*/ 2454728 w 3446462"/>
              <a:gd name="connsiteY249" fmla="*/ 345546 h 4870450"/>
              <a:gd name="connsiteX250" fmla="*/ 2452914 w 3446462"/>
              <a:gd name="connsiteY250" fmla="*/ 348456 h 4870450"/>
              <a:gd name="connsiteX251" fmla="*/ 2451327 w 3446462"/>
              <a:gd name="connsiteY251" fmla="*/ 351896 h 4870450"/>
              <a:gd name="connsiteX252" fmla="*/ 2450193 w 3446462"/>
              <a:gd name="connsiteY252" fmla="*/ 355865 h 4870450"/>
              <a:gd name="connsiteX253" fmla="*/ 2449059 w 3446462"/>
              <a:gd name="connsiteY253" fmla="*/ 360363 h 4870450"/>
              <a:gd name="connsiteX254" fmla="*/ 2448378 w 3446462"/>
              <a:gd name="connsiteY254" fmla="*/ 365390 h 4870450"/>
              <a:gd name="connsiteX255" fmla="*/ 2447471 w 3446462"/>
              <a:gd name="connsiteY255" fmla="*/ 370946 h 4870450"/>
              <a:gd name="connsiteX256" fmla="*/ 2453141 w 3446462"/>
              <a:gd name="connsiteY256" fmla="*/ 372004 h 4870450"/>
              <a:gd name="connsiteX257" fmla="*/ 2459037 w 3446462"/>
              <a:gd name="connsiteY257" fmla="*/ 372798 h 4870450"/>
              <a:gd name="connsiteX258" fmla="*/ 2464934 w 3446462"/>
              <a:gd name="connsiteY258" fmla="*/ 374121 h 4870450"/>
              <a:gd name="connsiteX259" fmla="*/ 2470603 w 3446462"/>
              <a:gd name="connsiteY259" fmla="*/ 375708 h 4870450"/>
              <a:gd name="connsiteX260" fmla="*/ 2476500 w 3446462"/>
              <a:gd name="connsiteY260" fmla="*/ 377561 h 4870450"/>
              <a:gd name="connsiteX261" fmla="*/ 2482169 w 3446462"/>
              <a:gd name="connsiteY261" fmla="*/ 379677 h 4870450"/>
              <a:gd name="connsiteX262" fmla="*/ 2487839 w 3446462"/>
              <a:gd name="connsiteY262" fmla="*/ 382059 h 4870450"/>
              <a:gd name="connsiteX263" fmla="*/ 2493282 w 3446462"/>
              <a:gd name="connsiteY263" fmla="*/ 384704 h 4870450"/>
              <a:gd name="connsiteX264" fmla="*/ 2498725 w 3446462"/>
              <a:gd name="connsiteY264" fmla="*/ 387879 h 4870450"/>
              <a:gd name="connsiteX265" fmla="*/ 2503941 w 3446462"/>
              <a:gd name="connsiteY265" fmla="*/ 390790 h 4870450"/>
              <a:gd name="connsiteX266" fmla="*/ 2508930 w 3446462"/>
              <a:gd name="connsiteY266" fmla="*/ 394229 h 4870450"/>
              <a:gd name="connsiteX267" fmla="*/ 2513919 w 3446462"/>
              <a:gd name="connsiteY267" fmla="*/ 398198 h 4870450"/>
              <a:gd name="connsiteX268" fmla="*/ 2518682 w 3446462"/>
              <a:gd name="connsiteY268" fmla="*/ 402167 h 4870450"/>
              <a:gd name="connsiteX269" fmla="*/ 2523218 w 3446462"/>
              <a:gd name="connsiteY269" fmla="*/ 406400 h 4870450"/>
              <a:gd name="connsiteX270" fmla="*/ 2527527 w 3446462"/>
              <a:gd name="connsiteY270" fmla="*/ 410898 h 4870450"/>
              <a:gd name="connsiteX271" fmla="*/ 2531609 w 3446462"/>
              <a:gd name="connsiteY271" fmla="*/ 415925 h 4870450"/>
              <a:gd name="connsiteX272" fmla="*/ 2545669 w 3446462"/>
              <a:gd name="connsiteY272" fmla="*/ 436033 h 4870450"/>
              <a:gd name="connsiteX273" fmla="*/ 2547937 w 3446462"/>
              <a:gd name="connsiteY273" fmla="*/ 439473 h 4870450"/>
              <a:gd name="connsiteX274" fmla="*/ 2550432 w 3446462"/>
              <a:gd name="connsiteY274" fmla="*/ 442913 h 4870450"/>
              <a:gd name="connsiteX275" fmla="*/ 2552927 w 3446462"/>
              <a:gd name="connsiteY275" fmla="*/ 445823 h 4870450"/>
              <a:gd name="connsiteX276" fmla="*/ 2555648 w 3446462"/>
              <a:gd name="connsiteY276" fmla="*/ 448734 h 4870450"/>
              <a:gd name="connsiteX277" fmla="*/ 2558143 w 3446462"/>
              <a:gd name="connsiteY277" fmla="*/ 451115 h 4870450"/>
              <a:gd name="connsiteX278" fmla="*/ 2560637 w 3446462"/>
              <a:gd name="connsiteY278" fmla="*/ 453496 h 4870450"/>
              <a:gd name="connsiteX279" fmla="*/ 2563585 w 3446462"/>
              <a:gd name="connsiteY279" fmla="*/ 455613 h 4870450"/>
              <a:gd name="connsiteX280" fmla="*/ 2566080 w 3446462"/>
              <a:gd name="connsiteY280" fmla="*/ 457465 h 4870450"/>
              <a:gd name="connsiteX281" fmla="*/ 2569028 w 3446462"/>
              <a:gd name="connsiteY281" fmla="*/ 459317 h 4870450"/>
              <a:gd name="connsiteX282" fmla="*/ 2571750 w 3446462"/>
              <a:gd name="connsiteY282" fmla="*/ 460904 h 4870450"/>
              <a:gd name="connsiteX283" fmla="*/ 2574698 w 3446462"/>
              <a:gd name="connsiteY283" fmla="*/ 462492 h 4870450"/>
              <a:gd name="connsiteX284" fmla="*/ 2577419 w 3446462"/>
              <a:gd name="connsiteY284" fmla="*/ 463550 h 4870450"/>
              <a:gd name="connsiteX285" fmla="*/ 2583316 w 3446462"/>
              <a:gd name="connsiteY285" fmla="*/ 465667 h 4870450"/>
              <a:gd name="connsiteX286" fmla="*/ 2589439 w 3446462"/>
              <a:gd name="connsiteY286" fmla="*/ 467519 h 4870450"/>
              <a:gd name="connsiteX287" fmla="*/ 2595562 w 3446462"/>
              <a:gd name="connsiteY287" fmla="*/ 468842 h 4870450"/>
              <a:gd name="connsiteX288" fmla="*/ 2601685 w 3446462"/>
              <a:gd name="connsiteY288" fmla="*/ 469636 h 4870450"/>
              <a:gd name="connsiteX289" fmla="*/ 2608035 w 3446462"/>
              <a:gd name="connsiteY289" fmla="*/ 470694 h 4870450"/>
              <a:gd name="connsiteX290" fmla="*/ 2614385 w 3446462"/>
              <a:gd name="connsiteY290" fmla="*/ 471223 h 4870450"/>
              <a:gd name="connsiteX291" fmla="*/ 2620735 w 3446462"/>
              <a:gd name="connsiteY291" fmla="*/ 471752 h 4870450"/>
              <a:gd name="connsiteX292" fmla="*/ 2627085 w 3446462"/>
              <a:gd name="connsiteY292" fmla="*/ 472811 h 4870450"/>
              <a:gd name="connsiteX293" fmla="*/ 2633662 w 3446462"/>
              <a:gd name="connsiteY293" fmla="*/ 473604 h 4870450"/>
              <a:gd name="connsiteX294" fmla="*/ 2640239 w 3446462"/>
              <a:gd name="connsiteY294" fmla="*/ 474927 h 4870450"/>
              <a:gd name="connsiteX295" fmla="*/ 2650898 w 3446462"/>
              <a:gd name="connsiteY295" fmla="*/ 477044 h 4870450"/>
              <a:gd name="connsiteX296" fmla="*/ 2659743 w 3446462"/>
              <a:gd name="connsiteY296" fmla="*/ 479425 h 4870450"/>
              <a:gd name="connsiteX297" fmla="*/ 2663598 w 3446462"/>
              <a:gd name="connsiteY297" fmla="*/ 480748 h 4870450"/>
              <a:gd name="connsiteX298" fmla="*/ 2667000 w 3446462"/>
              <a:gd name="connsiteY298" fmla="*/ 482071 h 4870450"/>
              <a:gd name="connsiteX299" fmla="*/ 2670402 w 3446462"/>
              <a:gd name="connsiteY299" fmla="*/ 483659 h 4870450"/>
              <a:gd name="connsiteX300" fmla="*/ 2673350 w 3446462"/>
              <a:gd name="connsiteY300" fmla="*/ 485246 h 4870450"/>
              <a:gd name="connsiteX301" fmla="*/ 2676525 w 3446462"/>
              <a:gd name="connsiteY301" fmla="*/ 487098 h 4870450"/>
              <a:gd name="connsiteX302" fmla="*/ 2679473 w 3446462"/>
              <a:gd name="connsiteY302" fmla="*/ 488950 h 4870450"/>
              <a:gd name="connsiteX303" fmla="*/ 2682421 w 3446462"/>
              <a:gd name="connsiteY303" fmla="*/ 491067 h 4870450"/>
              <a:gd name="connsiteX304" fmla="*/ 2685369 w 3446462"/>
              <a:gd name="connsiteY304" fmla="*/ 493448 h 4870450"/>
              <a:gd name="connsiteX305" fmla="*/ 2691719 w 3446462"/>
              <a:gd name="connsiteY305" fmla="*/ 499004 h 4870450"/>
              <a:gd name="connsiteX306" fmla="*/ 2699203 w 3446462"/>
              <a:gd name="connsiteY306" fmla="*/ 505619 h 4870450"/>
              <a:gd name="connsiteX307" fmla="*/ 2704193 w 3446462"/>
              <a:gd name="connsiteY307" fmla="*/ 510381 h 4870450"/>
              <a:gd name="connsiteX308" fmla="*/ 2708502 w 3446462"/>
              <a:gd name="connsiteY308" fmla="*/ 514615 h 4870450"/>
              <a:gd name="connsiteX309" fmla="*/ 2711677 w 3446462"/>
              <a:gd name="connsiteY309" fmla="*/ 518319 h 4870450"/>
              <a:gd name="connsiteX310" fmla="*/ 2714398 w 3446462"/>
              <a:gd name="connsiteY310" fmla="*/ 521494 h 4870450"/>
              <a:gd name="connsiteX311" fmla="*/ 2716212 w 3446462"/>
              <a:gd name="connsiteY311" fmla="*/ 524140 h 4870450"/>
              <a:gd name="connsiteX312" fmla="*/ 2717800 w 3446462"/>
              <a:gd name="connsiteY312" fmla="*/ 527050 h 4870450"/>
              <a:gd name="connsiteX313" fmla="*/ 2719387 w 3446462"/>
              <a:gd name="connsiteY313" fmla="*/ 529167 h 4870450"/>
              <a:gd name="connsiteX314" fmla="*/ 2720521 w 3446462"/>
              <a:gd name="connsiteY314" fmla="*/ 531283 h 4870450"/>
              <a:gd name="connsiteX315" fmla="*/ 2721428 w 3446462"/>
              <a:gd name="connsiteY315" fmla="*/ 533400 h 4870450"/>
              <a:gd name="connsiteX316" fmla="*/ 2722789 w 3446462"/>
              <a:gd name="connsiteY316" fmla="*/ 535517 h 4870450"/>
              <a:gd name="connsiteX317" fmla="*/ 2724150 w 3446462"/>
              <a:gd name="connsiteY317" fmla="*/ 537898 h 4870450"/>
              <a:gd name="connsiteX318" fmla="*/ 2726191 w 3446462"/>
              <a:gd name="connsiteY318" fmla="*/ 540279 h 4870450"/>
              <a:gd name="connsiteX319" fmla="*/ 2728232 w 3446462"/>
              <a:gd name="connsiteY319" fmla="*/ 542661 h 4870450"/>
              <a:gd name="connsiteX320" fmla="*/ 2731180 w 3446462"/>
              <a:gd name="connsiteY320" fmla="*/ 545836 h 4870450"/>
              <a:gd name="connsiteX321" fmla="*/ 2735035 w 3446462"/>
              <a:gd name="connsiteY321" fmla="*/ 549275 h 4870450"/>
              <a:gd name="connsiteX322" fmla="*/ 2739571 w 3446462"/>
              <a:gd name="connsiteY322" fmla="*/ 552979 h 4870450"/>
              <a:gd name="connsiteX323" fmla="*/ 2735035 w 3446462"/>
              <a:gd name="connsiteY323" fmla="*/ 564356 h 4870450"/>
              <a:gd name="connsiteX324" fmla="*/ 2731180 w 3446462"/>
              <a:gd name="connsiteY324" fmla="*/ 573881 h 4870450"/>
              <a:gd name="connsiteX325" fmla="*/ 2727778 w 3446462"/>
              <a:gd name="connsiteY325" fmla="*/ 581819 h 4870450"/>
              <a:gd name="connsiteX326" fmla="*/ 2724377 w 3446462"/>
              <a:gd name="connsiteY326" fmla="*/ 588963 h 4870450"/>
              <a:gd name="connsiteX327" fmla="*/ 2722562 w 3446462"/>
              <a:gd name="connsiteY327" fmla="*/ 592402 h 4870450"/>
              <a:gd name="connsiteX328" fmla="*/ 2720521 w 3446462"/>
              <a:gd name="connsiteY328" fmla="*/ 596106 h 4870450"/>
              <a:gd name="connsiteX329" fmla="*/ 2718253 w 3446462"/>
              <a:gd name="connsiteY329" fmla="*/ 599281 h 4870450"/>
              <a:gd name="connsiteX330" fmla="*/ 2715759 w 3446462"/>
              <a:gd name="connsiteY330" fmla="*/ 602986 h 4870450"/>
              <a:gd name="connsiteX331" fmla="*/ 2713037 w 3446462"/>
              <a:gd name="connsiteY331" fmla="*/ 606690 h 4870450"/>
              <a:gd name="connsiteX332" fmla="*/ 2709635 w 3446462"/>
              <a:gd name="connsiteY332" fmla="*/ 610658 h 4870450"/>
              <a:gd name="connsiteX333" fmla="*/ 2706007 w 3446462"/>
              <a:gd name="connsiteY333" fmla="*/ 614892 h 4870450"/>
              <a:gd name="connsiteX334" fmla="*/ 2701925 w 3446462"/>
              <a:gd name="connsiteY334" fmla="*/ 619390 h 4870450"/>
              <a:gd name="connsiteX335" fmla="*/ 2696028 w 3446462"/>
              <a:gd name="connsiteY335" fmla="*/ 625475 h 4870450"/>
              <a:gd name="connsiteX336" fmla="*/ 2690132 w 3446462"/>
              <a:gd name="connsiteY336" fmla="*/ 631561 h 4870450"/>
              <a:gd name="connsiteX337" fmla="*/ 2684462 w 3446462"/>
              <a:gd name="connsiteY337" fmla="*/ 637381 h 4870450"/>
              <a:gd name="connsiteX338" fmla="*/ 2678566 w 3446462"/>
              <a:gd name="connsiteY338" fmla="*/ 643202 h 4870450"/>
              <a:gd name="connsiteX339" fmla="*/ 2675391 w 3446462"/>
              <a:gd name="connsiteY339" fmla="*/ 646642 h 4870450"/>
              <a:gd name="connsiteX340" fmla="*/ 2672669 w 3446462"/>
              <a:gd name="connsiteY340" fmla="*/ 649552 h 4870450"/>
              <a:gd name="connsiteX341" fmla="*/ 2670855 w 3446462"/>
              <a:gd name="connsiteY341" fmla="*/ 651933 h 4870450"/>
              <a:gd name="connsiteX342" fmla="*/ 2669721 w 3446462"/>
              <a:gd name="connsiteY342" fmla="*/ 653786 h 4870450"/>
              <a:gd name="connsiteX343" fmla="*/ 2667907 w 3446462"/>
              <a:gd name="connsiteY343" fmla="*/ 656167 h 4870450"/>
              <a:gd name="connsiteX344" fmla="*/ 2667000 w 3446462"/>
              <a:gd name="connsiteY344" fmla="*/ 657754 h 4870450"/>
              <a:gd name="connsiteX345" fmla="*/ 2666546 w 3446462"/>
              <a:gd name="connsiteY345" fmla="*/ 658019 h 4870450"/>
              <a:gd name="connsiteX346" fmla="*/ 2665866 w 3446462"/>
              <a:gd name="connsiteY346" fmla="*/ 658548 h 4870450"/>
              <a:gd name="connsiteX347" fmla="*/ 2664959 w 3446462"/>
              <a:gd name="connsiteY347" fmla="*/ 658548 h 4870450"/>
              <a:gd name="connsiteX348" fmla="*/ 2663371 w 3446462"/>
              <a:gd name="connsiteY348" fmla="*/ 658548 h 4870450"/>
              <a:gd name="connsiteX349" fmla="*/ 2658382 w 3446462"/>
              <a:gd name="connsiteY349" fmla="*/ 658813 h 4870450"/>
              <a:gd name="connsiteX350" fmla="*/ 2649991 w 3446462"/>
              <a:gd name="connsiteY350" fmla="*/ 659606 h 4870450"/>
              <a:gd name="connsiteX351" fmla="*/ 2649764 w 3446462"/>
              <a:gd name="connsiteY351" fmla="*/ 663575 h 4870450"/>
              <a:gd name="connsiteX352" fmla="*/ 2648857 w 3446462"/>
              <a:gd name="connsiteY352" fmla="*/ 667015 h 4870450"/>
              <a:gd name="connsiteX353" fmla="*/ 2648177 w 3446462"/>
              <a:gd name="connsiteY353" fmla="*/ 669925 h 4870450"/>
              <a:gd name="connsiteX354" fmla="*/ 2647269 w 3446462"/>
              <a:gd name="connsiteY354" fmla="*/ 672836 h 4870450"/>
              <a:gd name="connsiteX355" fmla="*/ 2646362 w 3446462"/>
              <a:gd name="connsiteY355" fmla="*/ 675217 h 4870450"/>
              <a:gd name="connsiteX356" fmla="*/ 2645455 w 3446462"/>
              <a:gd name="connsiteY356" fmla="*/ 677333 h 4870450"/>
              <a:gd name="connsiteX357" fmla="*/ 2644321 w 3446462"/>
              <a:gd name="connsiteY357" fmla="*/ 679186 h 4870450"/>
              <a:gd name="connsiteX358" fmla="*/ 2642960 w 3446462"/>
              <a:gd name="connsiteY358" fmla="*/ 680773 h 4870450"/>
              <a:gd name="connsiteX359" fmla="*/ 2640466 w 3446462"/>
              <a:gd name="connsiteY359" fmla="*/ 683419 h 4870450"/>
              <a:gd name="connsiteX360" fmla="*/ 2637744 w 3446462"/>
              <a:gd name="connsiteY360" fmla="*/ 685536 h 4870450"/>
              <a:gd name="connsiteX361" fmla="*/ 2634796 w 3446462"/>
              <a:gd name="connsiteY361" fmla="*/ 687652 h 4870450"/>
              <a:gd name="connsiteX362" fmla="*/ 2632075 w 3446462"/>
              <a:gd name="connsiteY362" fmla="*/ 690033 h 4870450"/>
              <a:gd name="connsiteX363" fmla="*/ 2638652 w 3446462"/>
              <a:gd name="connsiteY363" fmla="*/ 689769 h 4870450"/>
              <a:gd name="connsiteX364" fmla="*/ 2644094 w 3446462"/>
              <a:gd name="connsiteY364" fmla="*/ 689240 h 4870450"/>
              <a:gd name="connsiteX365" fmla="*/ 2648403 w 3446462"/>
              <a:gd name="connsiteY365" fmla="*/ 688446 h 4870450"/>
              <a:gd name="connsiteX366" fmla="*/ 2651805 w 3446462"/>
              <a:gd name="connsiteY366" fmla="*/ 687652 h 4870450"/>
              <a:gd name="connsiteX367" fmla="*/ 2657021 w 3446462"/>
              <a:gd name="connsiteY367" fmla="*/ 686065 h 4870450"/>
              <a:gd name="connsiteX368" fmla="*/ 2660877 w 3446462"/>
              <a:gd name="connsiteY368" fmla="*/ 684477 h 4870450"/>
              <a:gd name="connsiteX369" fmla="*/ 2662691 w 3446462"/>
              <a:gd name="connsiteY369" fmla="*/ 683948 h 4870450"/>
              <a:gd name="connsiteX370" fmla="*/ 2664732 w 3446462"/>
              <a:gd name="connsiteY370" fmla="*/ 683948 h 4870450"/>
              <a:gd name="connsiteX371" fmla="*/ 2667000 w 3446462"/>
              <a:gd name="connsiteY371" fmla="*/ 683948 h 4870450"/>
              <a:gd name="connsiteX372" fmla="*/ 2670175 w 3446462"/>
              <a:gd name="connsiteY372" fmla="*/ 684213 h 4870450"/>
              <a:gd name="connsiteX373" fmla="*/ 2673577 w 3446462"/>
              <a:gd name="connsiteY373" fmla="*/ 685271 h 4870450"/>
              <a:gd name="connsiteX374" fmla="*/ 2678339 w 3446462"/>
              <a:gd name="connsiteY374" fmla="*/ 686329 h 4870450"/>
              <a:gd name="connsiteX375" fmla="*/ 2684009 w 3446462"/>
              <a:gd name="connsiteY375" fmla="*/ 688181 h 4870450"/>
              <a:gd name="connsiteX376" fmla="*/ 2690812 w 3446462"/>
              <a:gd name="connsiteY376" fmla="*/ 690298 h 4870450"/>
              <a:gd name="connsiteX377" fmla="*/ 2698977 w 3446462"/>
              <a:gd name="connsiteY377" fmla="*/ 693473 h 4870450"/>
              <a:gd name="connsiteX378" fmla="*/ 2706687 w 3446462"/>
              <a:gd name="connsiteY378" fmla="*/ 695590 h 4870450"/>
              <a:gd name="connsiteX379" fmla="*/ 2713718 w 3446462"/>
              <a:gd name="connsiteY379" fmla="*/ 697442 h 4870450"/>
              <a:gd name="connsiteX380" fmla="*/ 2720068 w 3446462"/>
              <a:gd name="connsiteY380" fmla="*/ 699029 h 4870450"/>
              <a:gd name="connsiteX381" fmla="*/ 2731634 w 3446462"/>
              <a:gd name="connsiteY381" fmla="*/ 701675 h 4870450"/>
              <a:gd name="connsiteX382" fmla="*/ 2742066 w 3446462"/>
              <a:gd name="connsiteY382" fmla="*/ 704586 h 4870450"/>
              <a:gd name="connsiteX383" fmla="*/ 2747055 w 3446462"/>
              <a:gd name="connsiteY383" fmla="*/ 706438 h 4870450"/>
              <a:gd name="connsiteX384" fmla="*/ 2752044 w 3446462"/>
              <a:gd name="connsiteY384" fmla="*/ 708554 h 4870450"/>
              <a:gd name="connsiteX385" fmla="*/ 2757260 w 3446462"/>
              <a:gd name="connsiteY385" fmla="*/ 711465 h 4870450"/>
              <a:gd name="connsiteX386" fmla="*/ 2762477 w 3446462"/>
              <a:gd name="connsiteY386" fmla="*/ 714375 h 4870450"/>
              <a:gd name="connsiteX387" fmla="*/ 2767919 w 3446462"/>
              <a:gd name="connsiteY387" fmla="*/ 718344 h 4870450"/>
              <a:gd name="connsiteX388" fmla="*/ 2773816 w 3446462"/>
              <a:gd name="connsiteY388" fmla="*/ 722842 h 4870450"/>
              <a:gd name="connsiteX389" fmla="*/ 2780166 w 3446462"/>
              <a:gd name="connsiteY389" fmla="*/ 728663 h 4870450"/>
              <a:gd name="connsiteX390" fmla="*/ 2786969 w 3446462"/>
              <a:gd name="connsiteY390" fmla="*/ 735013 h 4870450"/>
              <a:gd name="connsiteX391" fmla="*/ 2791505 w 3446462"/>
              <a:gd name="connsiteY391" fmla="*/ 739775 h 4870450"/>
              <a:gd name="connsiteX392" fmla="*/ 2795587 w 3446462"/>
              <a:gd name="connsiteY392" fmla="*/ 744273 h 4870450"/>
              <a:gd name="connsiteX393" fmla="*/ 2798989 w 3446462"/>
              <a:gd name="connsiteY393" fmla="*/ 748506 h 4870450"/>
              <a:gd name="connsiteX394" fmla="*/ 2802164 w 3446462"/>
              <a:gd name="connsiteY394" fmla="*/ 752740 h 4870450"/>
              <a:gd name="connsiteX395" fmla="*/ 2804885 w 3446462"/>
              <a:gd name="connsiteY395" fmla="*/ 756973 h 4870450"/>
              <a:gd name="connsiteX396" fmla="*/ 2807380 w 3446462"/>
              <a:gd name="connsiteY396" fmla="*/ 760942 h 4870450"/>
              <a:gd name="connsiteX397" fmla="*/ 2809194 w 3446462"/>
              <a:gd name="connsiteY397" fmla="*/ 764911 h 4870450"/>
              <a:gd name="connsiteX398" fmla="*/ 2810782 w 3446462"/>
              <a:gd name="connsiteY398" fmla="*/ 768879 h 4870450"/>
              <a:gd name="connsiteX399" fmla="*/ 2811916 w 3446462"/>
              <a:gd name="connsiteY399" fmla="*/ 772848 h 4870450"/>
              <a:gd name="connsiteX400" fmla="*/ 2812823 w 3446462"/>
              <a:gd name="connsiteY400" fmla="*/ 776817 h 4870450"/>
              <a:gd name="connsiteX401" fmla="*/ 2813730 w 3446462"/>
              <a:gd name="connsiteY401" fmla="*/ 780521 h 4870450"/>
              <a:gd name="connsiteX402" fmla="*/ 2813957 w 3446462"/>
              <a:gd name="connsiteY402" fmla="*/ 784225 h 4870450"/>
              <a:gd name="connsiteX403" fmla="*/ 2813957 w 3446462"/>
              <a:gd name="connsiteY403" fmla="*/ 787665 h 4870450"/>
              <a:gd name="connsiteX404" fmla="*/ 2813730 w 3446462"/>
              <a:gd name="connsiteY404" fmla="*/ 791369 h 4870450"/>
              <a:gd name="connsiteX405" fmla="*/ 2812823 w 3446462"/>
              <a:gd name="connsiteY405" fmla="*/ 795073 h 4870450"/>
              <a:gd name="connsiteX406" fmla="*/ 2811916 w 3446462"/>
              <a:gd name="connsiteY406" fmla="*/ 798777 h 4870450"/>
              <a:gd name="connsiteX407" fmla="*/ 2810782 w 3446462"/>
              <a:gd name="connsiteY407" fmla="*/ 802481 h 4870450"/>
              <a:gd name="connsiteX408" fmla="*/ 2809421 w 3446462"/>
              <a:gd name="connsiteY408" fmla="*/ 805656 h 4870450"/>
              <a:gd name="connsiteX409" fmla="*/ 2807834 w 3446462"/>
              <a:gd name="connsiteY409" fmla="*/ 809361 h 4870450"/>
              <a:gd name="connsiteX410" fmla="*/ 2806019 w 3446462"/>
              <a:gd name="connsiteY410" fmla="*/ 813065 h 4870450"/>
              <a:gd name="connsiteX411" fmla="*/ 2803978 w 3446462"/>
              <a:gd name="connsiteY411" fmla="*/ 816504 h 4870450"/>
              <a:gd name="connsiteX412" fmla="*/ 2801710 w 3446462"/>
              <a:gd name="connsiteY412" fmla="*/ 819944 h 4870450"/>
              <a:gd name="connsiteX413" fmla="*/ 2798989 w 3446462"/>
              <a:gd name="connsiteY413" fmla="*/ 823648 h 4870450"/>
              <a:gd name="connsiteX414" fmla="*/ 2796494 w 3446462"/>
              <a:gd name="connsiteY414" fmla="*/ 827352 h 4870450"/>
              <a:gd name="connsiteX415" fmla="*/ 2790598 w 3446462"/>
              <a:gd name="connsiteY415" fmla="*/ 834761 h 4870450"/>
              <a:gd name="connsiteX416" fmla="*/ 2784021 w 3446462"/>
              <a:gd name="connsiteY416" fmla="*/ 841904 h 4870450"/>
              <a:gd name="connsiteX417" fmla="*/ 2777218 w 3446462"/>
              <a:gd name="connsiteY417" fmla="*/ 849577 h 4870450"/>
              <a:gd name="connsiteX418" fmla="*/ 2769734 w 3446462"/>
              <a:gd name="connsiteY418" fmla="*/ 857515 h 4870450"/>
              <a:gd name="connsiteX419" fmla="*/ 2767919 w 3446462"/>
              <a:gd name="connsiteY419" fmla="*/ 859367 h 4870450"/>
              <a:gd name="connsiteX420" fmla="*/ 2766332 w 3446462"/>
              <a:gd name="connsiteY420" fmla="*/ 861219 h 4870450"/>
              <a:gd name="connsiteX421" fmla="*/ 2721428 w 3446462"/>
              <a:gd name="connsiteY421" fmla="*/ 926042 h 4870450"/>
              <a:gd name="connsiteX422" fmla="*/ 2802618 w 3446462"/>
              <a:gd name="connsiteY422" fmla="*/ 928952 h 4870450"/>
              <a:gd name="connsiteX423" fmla="*/ 2809194 w 3446462"/>
              <a:gd name="connsiteY423" fmla="*/ 930275 h 4870450"/>
              <a:gd name="connsiteX424" fmla="*/ 2815544 w 3446462"/>
              <a:gd name="connsiteY424" fmla="*/ 932127 h 4870450"/>
              <a:gd name="connsiteX425" fmla="*/ 2821894 w 3446462"/>
              <a:gd name="connsiteY425" fmla="*/ 934508 h 4870450"/>
              <a:gd name="connsiteX426" fmla="*/ 2827791 w 3446462"/>
              <a:gd name="connsiteY426" fmla="*/ 936890 h 4870450"/>
              <a:gd name="connsiteX427" fmla="*/ 2833914 w 3446462"/>
              <a:gd name="connsiteY427" fmla="*/ 939800 h 4870450"/>
              <a:gd name="connsiteX428" fmla="*/ 2839584 w 3446462"/>
              <a:gd name="connsiteY428" fmla="*/ 942711 h 4870450"/>
              <a:gd name="connsiteX429" fmla="*/ 2845026 w 3446462"/>
              <a:gd name="connsiteY429" fmla="*/ 945886 h 4870450"/>
              <a:gd name="connsiteX430" fmla="*/ 2850243 w 3446462"/>
              <a:gd name="connsiteY430" fmla="*/ 948796 h 4870450"/>
              <a:gd name="connsiteX431" fmla="*/ 2859994 w 3446462"/>
              <a:gd name="connsiteY431" fmla="*/ 954617 h 4870450"/>
              <a:gd name="connsiteX432" fmla="*/ 2868612 w 3446462"/>
              <a:gd name="connsiteY432" fmla="*/ 959379 h 4870450"/>
              <a:gd name="connsiteX433" fmla="*/ 2872468 w 3446462"/>
              <a:gd name="connsiteY433" fmla="*/ 961231 h 4870450"/>
              <a:gd name="connsiteX434" fmla="*/ 2876096 w 3446462"/>
              <a:gd name="connsiteY434" fmla="*/ 962554 h 4870450"/>
              <a:gd name="connsiteX435" fmla="*/ 2877910 w 3446462"/>
              <a:gd name="connsiteY435" fmla="*/ 962819 h 4870450"/>
              <a:gd name="connsiteX436" fmla="*/ 2879271 w 3446462"/>
              <a:gd name="connsiteY436" fmla="*/ 963083 h 4870450"/>
              <a:gd name="connsiteX437" fmla="*/ 2880859 w 3446462"/>
              <a:gd name="connsiteY437" fmla="*/ 963083 h 4870450"/>
              <a:gd name="connsiteX438" fmla="*/ 2882219 w 3446462"/>
              <a:gd name="connsiteY438" fmla="*/ 963083 h 4870450"/>
              <a:gd name="connsiteX439" fmla="*/ 2886528 w 3446462"/>
              <a:gd name="connsiteY439" fmla="*/ 961496 h 4870450"/>
              <a:gd name="connsiteX440" fmla="*/ 2890610 w 3446462"/>
              <a:gd name="connsiteY440" fmla="*/ 959908 h 4870450"/>
              <a:gd name="connsiteX441" fmla="*/ 2893785 w 3446462"/>
              <a:gd name="connsiteY441" fmla="*/ 957527 h 4870450"/>
              <a:gd name="connsiteX442" fmla="*/ 2897187 w 3446462"/>
              <a:gd name="connsiteY442" fmla="*/ 955411 h 4870450"/>
              <a:gd name="connsiteX443" fmla="*/ 2899909 w 3446462"/>
              <a:gd name="connsiteY443" fmla="*/ 953029 h 4870450"/>
              <a:gd name="connsiteX444" fmla="*/ 2902630 w 3446462"/>
              <a:gd name="connsiteY444" fmla="*/ 950648 h 4870450"/>
              <a:gd name="connsiteX445" fmla="*/ 2904898 w 3446462"/>
              <a:gd name="connsiteY445" fmla="*/ 948267 h 4870450"/>
              <a:gd name="connsiteX446" fmla="*/ 2906939 w 3446462"/>
              <a:gd name="connsiteY446" fmla="*/ 945356 h 4870450"/>
              <a:gd name="connsiteX447" fmla="*/ 2914650 w 3446462"/>
              <a:gd name="connsiteY447" fmla="*/ 934244 h 4870450"/>
              <a:gd name="connsiteX448" fmla="*/ 2921453 w 3446462"/>
              <a:gd name="connsiteY448" fmla="*/ 922602 h 4870450"/>
              <a:gd name="connsiteX449" fmla="*/ 2923268 w 3446462"/>
              <a:gd name="connsiteY449" fmla="*/ 919692 h 4870450"/>
              <a:gd name="connsiteX450" fmla="*/ 2925309 w 3446462"/>
              <a:gd name="connsiteY450" fmla="*/ 916781 h 4870450"/>
              <a:gd name="connsiteX451" fmla="*/ 2927576 w 3446462"/>
              <a:gd name="connsiteY451" fmla="*/ 914400 h 4870450"/>
              <a:gd name="connsiteX452" fmla="*/ 2930071 w 3446462"/>
              <a:gd name="connsiteY452" fmla="*/ 911754 h 4870450"/>
              <a:gd name="connsiteX453" fmla="*/ 2932566 w 3446462"/>
              <a:gd name="connsiteY453" fmla="*/ 909373 h 4870450"/>
              <a:gd name="connsiteX454" fmla="*/ 2935741 w 3446462"/>
              <a:gd name="connsiteY454" fmla="*/ 906992 h 4870450"/>
              <a:gd name="connsiteX455" fmla="*/ 2938916 w 3446462"/>
              <a:gd name="connsiteY455" fmla="*/ 904875 h 4870450"/>
              <a:gd name="connsiteX456" fmla="*/ 2942771 w 3446462"/>
              <a:gd name="connsiteY456" fmla="*/ 902758 h 4870450"/>
              <a:gd name="connsiteX457" fmla="*/ 2946853 w 3446462"/>
              <a:gd name="connsiteY457" fmla="*/ 901436 h 4870450"/>
              <a:gd name="connsiteX458" fmla="*/ 2951162 w 3446462"/>
              <a:gd name="connsiteY458" fmla="*/ 899583 h 4870450"/>
              <a:gd name="connsiteX459" fmla="*/ 2956378 w 3446462"/>
              <a:gd name="connsiteY459" fmla="*/ 898261 h 4870450"/>
              <a:gd name="connsiteX460" fmla="*/ 2961821 w 3446462"/>
              <a:gd name="connsiteY460" fmla="*/ 897202 h 4870450"/>
              <a:gd name="connsiteX461" fmla="*/ 2967718 w 3446462"/>
              <a:gd name="connsiteY461" fmla="*/ 896144 h 4870450"/>
              <a:gd name="connsiteX462" fmla="*/ 2974294 w 3446462"/>
              <a:gd name="connsiteY462" fmla="*/ 895615 h 4870450"/>
              <a:gd name="connsiteX463" fmla="*/ 2981551 w 3446462"/>
              <a:gd name="connsiteY463" fmla="*/ 895350 h 4870450"/>
              <a:gd name="connsiteX464" fmla="*/ 2989262 w 3446462"/>
              <a:gd name="connsiteY464" fmla="*/ 895350 h 4870450"/>
              <a:gd name="connsiteX465" fmla="*/ 2989943 w 3446462"/>
              <a:gd name="connsiteY465" fmla="*/ 896673 h 4870450"/>
              <a:gd name="connsiteX466" fmla="*/ 2990169 w 3446462"/>
              <a:gd name="connsiteY466" fmla="*/ 898261 h 4870450"/>
              <a:gd name="connsiteX467" fmla="*/ 3001055 w 3446462"/>
              <a:gd name="connsiteY467" fmla="*/ 910167 h 4870450"/>
              <a:gd name="connsiteX468" fmla="*/ 3003776 w 3446462"/>
              <a:gd name="connsiteY468" fmla="*/ 905933 h 4870450"/>
              <a:gd name="connsiteX469" fmla="*/ 3006271 w 3446462"/>
              <a:gd name="connsiteY469" fmla="*/ 902494 h 4870450"/>
              <a:gd name="connsiteX470" fmla="*/ 3008993 w 3446462"/>
              <a:gd name="connsiteY470" fmla="*/ 899583 h 4870450"/>
              <a:gd name="connsiteX471" fmla="*/ 3011260 w 3446462"/>
              <a:gd name="connsiteY471" fmla="*/ 897467 h 4870450"/>
              <a:gd name="connsiteX472" fmla="*/ 3013528 w 3446462"/>
              <a:gd name="connsiteY472" fmla="*/ 895615 h 4870450"/>
              <a:gd name="connsiteX473" fmla="*/ 3016250 w 3446462"/>
              <a:gd name="connsiteY473" fmla="*/ 894556 h 4870450"/>
              <a:gd name="connsiteX474" fmla="*/ 3018744 w 3446462"/>
              <a:gd name="connsiteY474" fmla="*/ 893763 h 4870450"/>
              <a:gd name="connsiteX475" fmla="*/ 3021466 w 3446462"/>
              <a:gd name="connsiteY475" fmla="*/ 893498 h 4870450"/>
              <a:gd name="connsiteX476" fmla="*/ 3024187 w 3446462"/>
              <a:gd name="connsiteY476" fmla="*/ 893763 h 4870450"/>
              <a:gd name="connsiteX477" fmla="*/ 3026909 w 3446462"/>
              <a:gd name="connsiteY477" fmla="*/ 894292 h 4870450"/>
              <a:gd name="connsiteX478" fmla="*/ 3029857 w 3446462"/>
              <a:gd name="connsiteY478" fmla="*/ 895350 h 4870450"/>
              <a:gd name="connsiteX479" fmla="*/ 3033032 w 3446462"/>
              <a:gd name="connsiteY479" fmla="*/ 896144 h 4870450"/>
              <a:gd name="connsiteX480" fmla="*/ 3040289 w 3446462"/>
              <a:gd name="connsiteY480" fmla="*/ 899319 h 4870450"/>
              <a:gd name="connsiteX481" fmla="*/ 3048226 w 3446462"/>
              <a:gd name="connsiteY481" fmla="*/ 903288 h 4870450"/>
              <a:gd name="connsiteX482" fmla="*/ 3066596 w 3446462"/>
              <a:gd name="connsiteY482" fmla="*/ 910696 h 4870450"/>
              <a:gd name="connsiteX483" fmla="*/ 3073400 w 3446462"/>
              <a:gd name="connsiteY483" fmla="*/ 912813 h 4870450"/>
              <a:gd name="connsiteX484" fmla="*/ 3079976 w 3446462"/>
              <a:gd name="connsiteY484" fmla="*/ 915458 h 4870450"/>
              <a:gd name="connsiteX485" fmla="*/ 3086326 w 3446462"/>
              <a:gd name="connsiteY485" fmla="*/ 917840 h 4870450"/>
              <a:gd name="connsiteX486" fmla="*/ 3092676 w 3446462"/>
              <a:gd name="connsiteY486" fmla="*/ 920486 h 4870450"/>
              <a:gd name="connsiteX487" fmla="*/ 3095398 w 3446462"/>
              <a:gd name="connsiteY487" fmla="*/ 922073 h 4870450"/>
              <a:gd name="connsiteX488" fmla="*/ 3098573 w 3446462"/>
              <a:gd name="connsiteY488" fmla="*/ 923925 h 4870450"/>
              <a:gd name="connsiteX489" fmla="*/ 3101294 w 3446462"/>
              <a:gd name="connsiteY489" fmla="*/ 926042 h 4870450"/>
              <a:gd name="connsiteX490" fmla="*/ 3104469 w 3446462"/>
              <a:gd name="connsiteY490" fmla="*/ 928158 h 4870450"/>
              <a:gd name="connsiteX491" fmla="*/ 3107191 w 3446462"/>
              <a:gd name="connsiteY491" fmla="*/ 930540 h 4870450"/>
              <a:gd name="connsiteX492" fmla="*/ 3109912 w 3446462"/>
              <a:gd name="connsiteY492" fmla="*/ 932921 h 4870450"/>
              <a:gd name="connsiteX493" fmla="*/ 3112634 w 3446462"/>
              <a:gd name="connsiteY493" fmla="*/ 936096 h 4870450"/>
              <a:gd name="connsiteX494" fmla="*/ 3115128 w 3446462"/>
              <a:gd name="connsiteY494" fmla="*/ 939271 h 4870450"/>
              <a:gd name="connsiteX495" fmla="*/ 3119437 w 3446462"/>
              <a:gd name="connsiteY495" fmla="*/ 945092 h 4870450"/>
              <a:gd name="connsiteX496" fmla="*/ 3123293 w 3446462"/>
              <a:gd name="connsiteY496" fmla="*/ 950648 h 4870450"/>
              <a:gd name="connsiteX497" fmla="*/ 3126468 w 3446462"/>
              <a:gd name="connsiteY497" fmla="*/ 955940 h 4870450"/>
              <a:gd name="connsiteX498" fmla="*/ 3129416 w 3446462"/>
              <a:gd name="connsiteY498" fmla="*/ 960967 h 4870450"/>
              <a:gd name="connsiteX499" fmla="*/ 3131457 w 3446462"/>
              <a:gd name="connsiteY499" fmla="*/ 965994 h 4870450"/>
              <a:gd name="connsiteX500" fmla="*/ 3133271 w 3446462"/>
              <a:gd name="connsiteY500" fmla="*/ 970492 h 4870450"/>
              <a:gd name="connsiteX501" fmla="*/ 3134859 w 3446462"/>
              <a:gd name="connsiteY501" fmla="*/ 975254 h 4870450"/>
              <a:gd name="connsiteX502" fmla="*/ 3135993 w 3446462"/>
              <a:gd name="connsiteY502" fmla="*/ 979488 h 4870450"/>
              <a:gd name="connsiteX503" fmla="*/ 3136673 w 3446462"/>
              <a:gd name="connsiteY503" fmla="*/ 983721 h 4870450"/>
              <a:gd name="connsiteX504" fmla="*/ 3136900 w 3446462"/>
              <a:gd name="connsiteY504" fmla="*/ 988219 h 4870450"/>
              <a:gd name="connsiteX505" fmla="*/ 3136673 w 3446462"/>
              <a:gd name="connsiteY505" fmla="*/ 991923 h 4870450"/>
              <a:gd name="connsiteX506" fmla="*/ 3136446 w 3446462"/>
              <a:gd name="connsiteY506" fmla="*/ 995892 h 4870450"/>
              <a:gd name="connsiteX507" fmla="*/ 3135766 w 3446462"/>
              <a:gd name="connsiteY507" fmla="*/ 999861 h 4870450"/>
              <a:gd name="connsiteX508" fmla="*/ 3134405 w 3446462"/>
              <a:gd name="connsiteY508" fmla="*/ 1003565 h 4870450"/>
              <a:gd name="connsiteX509" fmla="*/ 3133271 w 3446462"/>
              <a:gd name="connsiteY509" fmla="*/ 1007269 h 4870450"/>
              <a:gd name="connsiteX510" fmla="*/ 3131684 w 3446462"/>
              <a:gd name="connsiteY510" fmla="*/ 1010973 h 4870450"/>
              <a:gd name="connsiteX511" fmla="*/ 3129869 w 3446462"/>
              <a:gd name="connsiteY511" fmla="*/ 1014677 h 4870450"/>
              <a:gd name="connsiteX512" fmla="*/ 3127601 w 3446462"/>
              <a:gd name="connsiteY512" fmla="*/ 1017852 h 4870450"/>
              <a:gd name="connsiteX513" fmla="*/ 3125334 w 3446462"/>
              <a:gd name="connsiteY513" fmla="*/ 1021556 h 4870450"/>
              <a:gd name="connsiteX514" fmla="*/ 3123066 w 3446462"/>
              <a:gd name="connsiteY514" fmla="*/ 1024996 h 4870450"/>
              <a:gd name="connsiteX515" fmla="*/ 3117396 w 3446462"/>
              <a:gd name="connsiteY515" fmla="*/ 1031611 h 4870450"/>
              <a:gd name="connsiteX516" fmla="*/ 3111273 w 3446462"/>
              <a:gd name="connsiteY516" fmla="*/ 1038754 h 4870450"/>
              <a:gd name="connsiteX517" fmla="*/ 3097666 w 3446462"/>
              <a:gd name="connsiteY517" fmla="*/ 1052513 h 4870450"/>
              <a:gd name="connsiteX518" fmla="*/ 3083151 w 3446462"/>
              <a:gd name="connsiteY518" fmla="*/ 1067594 h 4870450"/>
              <a:gd name="connsiteX519" fmla="*/ 3079296 w 3446462"/>
              <a:gd name="connsiteY519" fmla="*/ 1072092 h 4870450"/>
              <a:gd name="connsiteX520" fmla="*/ 3075668 w 3446462"/>
              <a:gd name="connsiteY520" fmla="*/ 1076590 h 4870450"/>
              <a:gd name="connsiteX521" fmla="*/ 3072719 w 3446462"/>
              <a:gd name="connsiteY521" fmla="*/ 1081352 h 4870450"/>
              <a:gd name="connsiteX522" fmla="*/ 3069544 w 3446462"/>
              <a:gd name="connsiteY522" fmla="*/ 1085850 h 4870450"/>
              <a:gd name="connsiteX523" fmla="*/ 3064101 w 3446462"/>
              <a:gd name="connsiteY523" fmla="*/ 1095111 h 4870450"/>
              <a:gd name="connsiteX524" fmla="*/ 3059339 w 3446462"/>
              <a:gd name="connsiteY524" fmla="*/ 1104900 h 4870450"/>
              <a:gd name="connsiteX525" fmla="*/ 3054350 w 3446462"/>
              <a:gd name="connsiteY525" fmla="*/ 1114425 h 4870450"/>
              <a:gd name="connsiteX526" fmla="*/ 3048907 w 3446462"/>
              <a:gd name="connsiteY526" fmla="*/ 1124215 h 4870450"/>
              <a:gd name="connsiteX527" fmla="*/ 3045732 w 3446462"/>
              <a:gd name="connsiteY527" fmla="*/ 1128977 h 4870450"/>
              <a:gd name="connsiteX528" fmla="*/ 3042784 w 3446462"/>
              <a:gd name="connsiteY528" fmla="*/ 1134004 h 4870450"/>
              <a:gd name="connsiteX529" fmla="*/ 3038928 w 3446462"/>
              <a:gd name="connsiteY529" fmla="*/ 1138502 h 4870450"/>
              <a:gd name="connsiteX530" fmla="*/ 3035300 w 3446462"/>
              <a:gd name="connsiteY530" fmla="*/ 1143265 h 4870450"/>
              <a:gd name="connsiteX531" fmla="*/ 3007405 w 3446462"/>
              <a:gd name="connsiteY531" fmla="*/ 1190890 h 4870450"/>
              <a:gd name="connsiteX532" fmla="*/ 3013528 w 3446462"/>
              <a:gd name="connsiteY532" fmla="*/ 1192742 h 4870450"/>
              <a:gd name="connsiteX533" fmla="*/ 3019651 w 3446462"/>
              <a:gd name="connsiteY533" fmla="*/ 1194065 h 4870450"/>
              <a:gd name="connsiteX534" fmla="*/ 3026001 w 3446462"/>
              <a:gd name="connsiteY534" fmla="*/ 1195388 h 4870450"/>
              <a:gd name="connsiteX535" fmla="*/ 3032578 w 3446462"/>
              <a:gd name="connsiteY535" fmla="*/ 1196711 h 4870450"/>
              <a:gd name="connsiteX536" fmla="*/ 3045732 w 3446462"/>
              <a:gd name="connsiteY536" fmla="*/ 1197769 h 4870450"/>
              <a:gd name="connsiteX537" fmla="*/ 3059566 w 3446462"/>
              <a:gd name="connsiteY537" fmla="*/ 1199092 h 4870450"/>
              <a:gd name="connsiteX538" fmla="*/ 3073626 w 3446462"/>
              <a:gd name="connsiteY538" fmla="*/ 1199621 h 4870450"/>
              <a:gd name="connsiteX539" fmla="*/ 3087914 w 3446462"/>
              <a:gd name="connsiteY539" fmla="*/ 1200679 h 4870450"/>
              <a:gd name="connsiteX540" fmla="*/ 3095171 w 3446462"/>
              <a:gd name="connsiteY540" fmla="*/ 1201209 h 4870450"/>
              <a:gd name="connsiteX541" fmla="*/ 3102428 w 3446462"/>
              <a:gd name="connsiteY541" fmla="*/ 1201738 h 4870450"/>
              <a:gd name="connsiteX542" fmla="*/ 3109912 w 3446462"/>
              <a:gd name="connsiteY542" fmla="*/ 1202267 h 4870450"/>
              <a:gd name="connsiteX543" fmla="*/ 3117396 w 3446462"/>
              <a:gd name="connsiteY543" fmla="*/ 1203590 h 4870450"/>
              <a:gd name="connsiteX544" fmla="*/ 3121025 w 3446462"/>
              <a:gd name="connsiteY544" fmla="*/ 1204119 h 4870450"/>
              <a:gd name="connsiteX545" fmla="*/ 3125107 w 3446462"/>
              <a:gd name="connsiteY545" fmla="*/ 1205177 h 4870450"/>
              <a:gd name="connsiteX546" fmla="*/ 3128962 w 3446462"/>
              <a:gd name="connsiteY546" fmla="*/ 1206236 h 4870450"/>
              <a:gd name="connsiteX547" fmla="*/ 3132591 w 3446462"/>
              <a:gd name="connsiteY547" fmla="*/ 1207823 h 4870450"/>
              <a:gd name="connsiteX548" fmla="*/ 3140301 w 3446462"/>
              <a:gd name="connsiteY548" fmla="*/ 1211263 h 4870450"/>
              <a:gd name="connsiteX549" fmla="*/ 3148012 w 3446462"/>
              <a:gd name="connsiteY549" fmla="*/ 1215231 h 4870450"/>
              <a:gd name="connsiteX550" fmla="*/ 3155269 w 3446462"/>
              <a:gd name="connsiteY550" fmla="*/ 1219465 h 4870450"/>
              <a:gd name="connsiteX551" fmla="*/ 3162753 w 3446462"/>
              <a:gd name="connsiteY551" fmla="*/ 1223963 h 4870450"/>
              <a:gd name="connsiteX552" fmla="*/ 3169784 w 3446462"/>
              <a:gd name="connsiteY552" fmla="*/ 1228461 h 4870450"/>
              <a:gd name="connsiteX553" fmla="*/ 3177041 w 3446462"/>
              <a:gd name="connsiteY553" fmla="*/ 1232959 h 4870450"/>
              <a:gd name="connsiteX554" fmla="*/ 3185205 w 3446462"/>
              <a:gd name="connsiteY554" fmla="*/ 1237986 h 4870450"/>
              <a:gd name="connsiteX555" fmla="*/ 3190875 w 3446462"/>
              <a:gd name="connsiteY555" fmla="*/ 1241690 h 4870450"/>
              <a:gd name="connsiteX556" fmla="*/ 3193143 w 3446462"/>
              <a:gd name="connsiteY556" fmla="*/ 1243542 h 4870450"/>
              <a:gd name="connsiteX557" fmla="*/ 3194957 w 3446462"/>
              <a:gd name="connsiteY557" fmla="*/ 1245129 h 4870450"/>
              <a:gd name="connsiteX558" fmla="*/ 3196318 w 3446462"/>
              <a:gd name="connsiteY558" fmla="*/ 1246452 h 4870450"/>
              <a:gd name="connsiteX559" fmla="*/ 3197451 w 3446462"/>
              <a:gd name="connsiteY559" fmla="*/ 1248304 h 4870450"/>
              <a:gd name="connsiteX560" fmla="*/ 3198585 w 3446462"/>
              <a:gd name="connsiteY560" fmla="*/ 1250156 h 4870450"/>
              <a:gd name="connsiteX561" fmla="*/ 3199266 w 3446462"/>
              <a:gd name="connsiteY561" fmla="*/ 1252273 h 4870450"/>
              <a:gd name="connsiteX562" fmla="*/ 3199946 w 3446462"/>
              <a:gd name="connsiteY562" fmla="*/ 1255184 h 4870450"/>
              <a:gd name="connsiteX563" fmla="*/ 3200626 w 3446462"/>
              <a:gd name="connsiteY563" fmla="*/ 1258094 h 4870450"/>
              <a:gd name="connsiteX564" fmla="*/ 3202214 w 3446462"/>
              <a:gd name="connsiteY564" fmla="*/ 1266031 h 4870450"/>
              <a:gd name="connsiteX565" fmla="*/ 3204482 w 3446462"/>
              <a:gd name="connsiteY565" fmla="*/ 1276615 h 4870450"/>
              <a:gd name="connsiteX566" fmla="*/ 3204028 w 3446462"/>
              <a:gd name="connsiteY566" fmla="*/ 1319213 h 4870450"/>
              <a:gd name="connsiteX567" fmla="*/ 3202668 w 3446462"/>
              <a:gd name="connsiteY567" fmla="*/ 1322652 h 4870450"/>
              <a:gd name="connsiteX568" fmla="*/ 3200853 w 3446462"/>
              <a:gd name="connsiteY568" fmla="*/ 1326886 h 4870450"/>
              <a:gd name="connsiteX569" fmla="*/ 3198585 w 3446462"/>
              <a:gd name="connsiteY569" fmla="*/ 1331648 h 4870450"/>
              <a:gd name="connsiteX570" fmla="*/ 3195864 w 3446462"/>
              <a:gd name="connsiteY570" fmla="*/ 1337204 h 4870450"/>
              <a:gd name="connsiteX571" fmla="*/ 3189287 w 3446462"/>
              <a:gd name="connsiteY571" fmla="*/ 1349111 h 4870450"/>
              <a:gd name="connsiteX572" fmla="*/ 3182030 w 3446462"/>
              <a:gd name="connsiteY572" fmla="*/ 1361811 h 4870450"/>
              <a:gd name="connsiteX573" fmla="*/ 3174546 w 3446462"/>
              <a:gd name="connsiteY573" fmla="*/ 1374775 h 4870450"/>
              <a:gd name="connsiteX574" fmla="*/ 3167289 w 3446462"/>
              <a:gd name="connsiteY574" fmla="*/ 1386152 h 4870450"/>
              <a:gd name="connsiteX575" fmla="*/ 3160939 w 3446462"/>
              <a:gd name="connsiteY575" fmla="*/ 1396206 h 4870450"/>
              <a:gd name="connsiteX576" fmla="*/ 3156176 w 3446462"/>
              <a:gd name="connsiteY576" fmla="*/ 1403350 h 4870450"/>
              <a:gd name="connsiteX577" fmla="*/ 3182710 w 3446462"/>
              <a:gd name="connsiteY577" fmla="*/ 1413934 h 4870450"/>
              <a:gd name="connsiteX578" fmla="*/ 3189741 w 3446462"/>
              <a:gd name="connsiteY578" fmla="*/ 1417638 h 4870450"/>
              <a:gd name="connsiteX579" fmla="*/ 3190875 w 3446462"/>
              <a:gd name="connsiteY579" fmla="*/ 1418431 h 4870450"/>
              <a:gd name="connsiteX580" fmla="*/ 3190648 w 3446462"/>
              <a:gd name="connsiteY580" fmla="*/ 1419225 h 4870450"/>
              <a:gd name="connsiteX581" fmla="*/ 3190194 w 3446462"/>
              <a:gd name="connsiteY581" fmla="*/ 1420284 h 4870450"/>
              <a:gd name="connsiteX582" fmla="*/ 3190421 w 3446462"/>
              <a:gd name="connsiteY582" fmla="*/ 1421342 h 4870450"/>
              <a:gd name="connsiteX583" fmla="*/ 3190421 w 3446462"/>
              <a:gd name="connsiteY583" fmla="*/ 1422665 h 4870450"/>
              <a:gd name="connsiteX584" fmla="*/ 3191101 w 3446462"/>
              <a:gd name="connsiteY584" fmla="*/ 1424252 h 4870450"/>
              <a:gd name="connsiteX585" fmla="*/ 3192009 w 3446462"/>
              <a:gd name="connsiteY585" fmla="*/ 1426369 h 4870450"/>
              <a:gd name="connsiteX586" fmla="*/ 3196318 w 3446462"/>
              <a:gd name="connsiteY586" fmla="*/ 1420284 h 4870450"/>
              <a:gd name="connsiteX587" fmla="*/ 3199946 w 3446462"/>
              <a:gd name="connsiteY587" fmla="*/ 1415786 h 4870450"/>
              <a:gd name="connsiteX588" fmla="*/ 3201534 w 3446462"/>
              <a:gd name="connsiteY588" fmla="*/ 1413934 h 4870450"/>
              <a:gd name="connsiteX589" fmla="*/ 3202894 w 3446462"/>
              <a:gd name="connsiteY589" fmla="*/ 1412611 h 4870450"/>
              <a:gd name="connsiteX590" fmla="*/ 3204709 w 3446462"/>
              <a:gd name="connsiteY590" fmla="*/ 1411552 h 4870450"/>
              <a:gd name="connsiteX591" fmla="*/ 3206069 w 3446462"/>
              <a:gd name="connsiteY591" fmla="*/ 1411023 h 4870450"/>
              <a:gd name="connsiteX592" fmla="*/ 3207884 w 3446462"/>
              <a:gd name="connsiteY592" fmla="*/ 1410494 h 4870450"/>
              <a:gd name="connsiteX593" fmla="*/ 3209698 w 3446462"/>
              <a:gd name="connsiteY593" fmla="*/ 1410494 h 4870450"/>
              <a:gd name="connsiteX594" fmla="*/ 3212193 w 3446462"/>
              <a:gd name="connsiteY594" fmla="*/ 1411023 h 4870450"/>
              <a:gd name="connsiteX595" fmla="*/ 3214687 w 3446462"/>
              <a:gd name="connsiteY595" fmla="*/ 1411288 h 4870450"/>
              <a:gd name="connsiteX596" fmla="*/ 3221037 w 3446462"/>
              <a:gd name="connsiteY596" fmla="*/ 1413140 h 4870450"/>
              <a:gd name="connsiteX597" fmla="*/ 3229882 w 3446462"/>
              <a:gd name="connsiteY597" fmla="*/ 1415521 h 4870450"/>
              <a:gd name="connsiteX598" fmla="*/ 3240541 w 3446462"/>
              <a:gd name="connsiteY598" fmla="*/ 1418696 h 4870450"/>
              <a:gd name="connsiteX599" fmla="*/ 3253014 w 3446462"/>
              <a:gd name="connsiteY599" fmla="*/ 1423194 h 4870450"/>
              <a:gd name="connsiteX600" fmla="*/ 3266621 w 3446462"/>
              <a:gd name="connsiteY600" fmla="*/ 1428221 h 4870450"/>
              <a:gd name="connsiteX601" fmla="*/ 3280682 w 3446462"/>
              <a:gd name="connsiteY601" fmla="*/ 1434042 h 4870450"/>
              <a:gd name="connsiteX602" fmla="*/ 3287485 w 3446462"/>
              <a:gd name="connsiteY602" fmla="*/ 1437217 h 4870450"/>
              <a:gd name="connsiteX603" fmla="*/ 3294062 w 3446462"/>
              <a:gd name="connsiteY603" fmla="*/ 1440392 h 4870450"/>
              <a:gd name="connsiteX604" fmla="*/ 3300412 w 3446462"/>
              <a:gd name="connsiteY604" fmla="*/ 1443831 h 4870450"/>
              <a:gd name="connsiteX605" fmla="*/ 3306535 w 3446462"/>
              <a:gd name="connsiteY605" fmla="*/ 1447536 h 4870450"/>
              <a:gd name="connsiteX606" fmla="*/ 3311978 w 3446462"/>
              <a:gd name="connsiteY606" fmla="*/ 1450975 h 4870450"/>
              <a:gd name="connsiteX607" fmla="*/ 3316741 w 3446462"/>
              <a:gd name="connsiteY607" fmla="*/ 1454679 h 4870450"/>
              <a:gd name="connsiteX608" fmla="*/ 3319009 w 3446462"/>
              <a:gd name="connsiteY608" fmla="*/ 1456531 h 4870450"/>
              <a:gd name="connsiteX609" fmla="*/ 3321050 w 3446462"/>
              <a:gd name="connsiteY609" fmla="*/ 1458384 h 4870450"/>
              <a:gd name="connsiteX610" fmla="*/ 3322864 w 3446462"/>
              <a:gd name="connsiteY610" fmla="*/ 1460236 h 4870450"/>
              <a:gd name="connsiteX611" fmla="*/ 3324678 w 3446462"/>
              <a:gd name="connsiteY611" fmla="*/ 1462352 h 4870450"/>
              <a:gd name="connsiteX612" fmla="*/ 3328307 w 3446462"/>
              <a:gd name="connsiteY612" fmla="*/ 1467115 h 4870450"/>
              <a:gd name="connsiteX613" fmla="*/ 3331028 w 3446462"/>
              <a:gd name="connsiteY613" fmla="*/ 1470554 h 4870450"/>
              <a:gd name="connsiteX614" fmla="*/ 3332162 w 3446462"/>
              <a:gd name="connsiteY614" fmla="*/ 1472671 h 4870450"/>
              <a:gd name="connsiteX615" fmla="*/ 3332842 w 3446462"/>
              <a:gd name="connsiteY615" fmla="*/ 1474523 h 4870450"/>
              <a:gd name="connsiteX616" fmla="*/ 3333069 w 3446462"/>
              <a:gd name="connsiteY616" fmla="*/ 1476111 h 4870450"/>
              <a:gd name="connsiteX617" fmla="*/ 3333523 w 3446462"/>
              <a:gd name="connsiteY617" fmla="*/ 1478492 h 4870450"/>
              <a:gd name="connsiteX618" fmla="*/ 3334430 w 3446462"/>
              <a:gd name="connsiteY618" fmla="*/ 1481402 h 4870450"/>
              <a:gd name="connsiteX619" fmla="*/ 3335791 w 3446462"/>
              <a:gd name="connsiteY619" fmla="*/ 1486165 h 4870450"/>
              <a:gd name="connsiteX620" fmla="*/ 3347810 w 3446462"/>
              <a:gd name="connsiteY620" fmla="*/ 1523471 h 4870450"/>
              <a:gd name="connsiteX621" fmla="*/ 3347584 w 3446462"/>
              <a:gd name="connsiteY621" fmla="*/ 1526911 h 4870450"/>
              <a:gd name="connsiteX622" fmla="*/ 3347357 w 3446462"/>
              <a:gd name="connsiteY622" fmla="*/ 1530350 h 4870450"/>
              <a:gd name="connsiteX623" fmla="*/ 3346676 w 3446462"/>
              <a:gd name="connsiteY623" fmla="*/ 1533790 h 4870450"/>
              <a:gd name="connsiteX624" fmla="*/ 3346223 w 3446462"/>
              <a:gd name="connsiteY624" fmla="*/ 1536965 h 4870450"/>
              <a:gd name="connsiteX625" fmla="*/ 3345316 w 3446462"/>
              <a:gd name="connsiteY625" fmla="*/ 1540404 h 4870450"/>
              <a:gd name="connsiteX626" fmla="*/ 3344409 w 3446462"/>
              <a:gd name="connsiteY626" fmla="*/ 1543579 h 4870450"/>
              <a:gd name="connsiteX627" fmla="*/ 3343501 w 3446462"/>
              <a:gd name="connsiteY627" fmla="*/ 1546754 h 4870450"/>
              <a:gd name="connsiteX628" fmla="*/ 3342141 w 3446462"/>
              <a:gd name="connsiteY628" fmla="*/ 1549665 h 4870450"/>
              <a:gd name="connsiteX629" fmla="*/ 3339646 w 3446462"/>
              <a:gd name="connsiteY629" fmla="*/ 1555750 h 4870450"/>
              <a:gd name="connsiteX630" fmla="*/ 3336925 w 3446462"/>
              <a:gd name="connsiteY630" fmla="*/ 1561571 h 4870450"/>
              <a:gd name="connsiteX631" fmla="*/ 3333523 w 3446462"/>
              <a:gd name="connsiteY631" fmla="*/ 1567392 h 4870450"/>
              <a:gd name="connsiteX632" fmla="*/ 3330348 w 3446462"/>
              <a:gd name="connsiteY632" fmla="*/ 1572948 h 4870450"/>
              <a:gd name="connsiteX633" fmla="*/ 3326492 w 3446462"/>
              <a:gd name="connsiteY633" fmla="*/ 1577975 h 4870450"/>
              <a:gd name="connsiteX634" fmla="*/ 3322637 w 3446462"/>
              <a:gd name="connsiteY634" fmla="*/ 1583267 h 4870450"/>
              <a:gd name="connsiteX635" fmla="*/ 3319009 w 3446462"/>
              <a:gd name="connsiteY635" fmla="*/ 1588029 h 4870450"/>
              <a:gd name="connsiteX636" fmla="*/ 3315153 w 3446462"/>
              <a:gd name="connsiteY636" fmla="*/ 1593056 h 4870450"/>
              <a:gd name="connsiteX637" fmla="*/ 3307669 w 3446462"/>
              <a:gd name="connsiteY637" fmla="*/ 1602052 h 4870450"/>
              <a:gd name="connsiteX638" fmla="*/ 3300639 w 3446462"/>
              <a:gd name="connsiteY638" fmla="*/ 1610519 h 4870450"/>
              <a:gd name="connsiteX639" fmla="*/ 3293835 w 3446462"/>
              <a:gd name="connsiteY639" fmla="*/ 1619515 h 4870450"/>
              <a:gd name="connsiteX640" fmla="*/ 3287485 w 3446462"/>
              <a:gd name="connsiteY640" fmla="*/ 1627981 h 4870450"/>
              <a:gd name="connsiteX641" fmla="*/ 3280909 w 3446462"/>
              <a:gd name="connsiteY641" fmla="*/ 1636184 h 4870450"/>
              <a:gd name="connsiteX642" fmla="*/ 3273651 w 3446462"/>
              <a:gd name="connsiteY642" fmla="*/ 1644386 h 4870450"/>
              <a:gd name="connsiteX643" fmla="*/ 3264580 w 3446462"/>
              <a:gd name="connsiteY643" fmla="*/ 1654175 h 4870450"/>
              <a:gd name="connsiteX644" fmla="*/ 3255055 w 3446462"/>
              <a:gd name="connsiteY644" fmla="*/ 1664759 h 4870450"/>
              <a:gd name="connsiteX645" fmla="*/ 3244850 w 3446462"/>
              <a:gd name="connsiteY645" fmla="*/ 1676136 h 4870450"/>
              <a:gd name="connsiteX646" fmla="*/ 3234644 w 3446462"/>
              <a:gd name="connsiteY646" fmla="*/ 1687513 h 4870450"/>
              <a:gd name="connsiteX647" fmla="*/ 3225119 w 3446462"/>
              <a:gd name="connsiteY647" fmla="*/ 1699419 h 4870450"/>
              <a:gd name="connsiteX648" fmla="*/ 3215821 w 3446462"/>
              <a:gd name="connsiteY648" fmla="*/ 1711325 h 4870450"/>
              <a:gd name="connsiteX649" fmla="*/ 3211739 w 3446462"/>
              <a:gd name="connsiteY649" fmla="*/ 1717146 h 4870450"/>
              <a:gd name="connsiteX650" fmla="*/ 3207884 w 3446462"/>
              <a:gd name="connsiteY650" fmla="*/ 1722967 h 4870450"/>
              <a:gd name="connsiteX651" fmla="*/ 3204482 w 3446462"/>
              <a:gd name="connsiteY651" fmla="*/ 1728788 h 4870450"/>
              <a:gd name="connsiteX652" fmla="*/ 3201080 w 3446462"/>
              <a:gd name="connsiteY652" fmla="*/ 1734609 h 4870450"/>
              <a:gd name="connsiteX653" fmla="*/ 3199493 w 3446462"/>
              <a:gd name="connsiteY653" fmla="*/ 1737519 h 4870450"/>
              <a:gd name="connsiteX654" fmla="*/ 3198132 w 3446462"/>
              <a:gd name="connsiteY654" fmla="*/ 1740694 h 4870450"/>
              <a:gd name="connsiteX655" fmla="*/ 3196998 w 3446462"/>
              <a:gd name="connsiteY655" fmla="*/ 1743340 h 4870450"/>
              <a:gd name="connsiteX656" fmla="*/ 3196091 w 3446462"/>
              <a:gd name="connsiteY656" fmla="*/ 1745721 h 4870450"/>
              <a:gd name="connsiteX657" fmla="*/ 3194730 w 3446462"/>
              <a:gd name="connsiteY657" fmla="*/ 1750219 h 4870450"/>
              <a:gd name="connsiteX658" fmla="*/ 3193596 w 3446462"/>
              <a:gd name="connsiteY658" fmla="*/ 1754452 h 4870450"/>
              <a:gd name="connsiteX659" fmla="*/ 3192009 w 3446462"/>
              <a:gd name="connsiteY659" fmla="*/ 1759215 h 4870450"/>
              <a:gd name="connsiteX660" fmla="*/ 3189741 w 3446462"/>
              <a:gd name="connsiteY660" fmla="*/ 1764242 h 4870450"/>
              <a:gd name="connsiteX661" fmla="*/ 3188380 w 3446462"/>
              <a:gd name="connsiteY661" fmla="*/ 1767417 h 4870450"/>
              <a:gd name="connsiteX662" fmla="*/ 3186566 w 3446462"/>
              <a:gd name="connsiteY662" fmla="*/ 1770327 h 4870450"/>
              <a:gd name="connsiteX663" fmla="*/ 3184298 w 3446462"/>
              <a:gd name="connsiteY663" fmla="*/ 1774032 h 4870450"/>
              <a:gd name="connsiteX664" fmla="*/ 3181803 w 3446462"/>
              <a:gd name="connsiteY664" fmla="*/ 1777736 h 4870450"/>
              <a:gd name="connsiteX665" fmla="*/ 3136673 w 3446462"/>
              <a:gd name="connsiteY665" fmla="*/ 1842029 h 4870450"/>
              <a:gd name="connsiteX666" fmla="*/ 3132818 w 3446462"/>
              <a:gd name="connsiteY666" fmla="*/ 1847850 h 4870450"/>
              <a:gd name="connsiteX667" fmla="*/ 3129869 w 3446462"/>
              <a:gd name="connsiteY667" fmla="*/ 1852084 h 4870450"/>
              <a:gd name="connsiteX668" fmla="*/ 3127601 w 3446462"/>
              <a:gd name="connsiteY668" fmla="*/ 1855523 h 4870450"/>
              <a:gd name="connsiteX669" fmla="*/ 3126014 w 3446462"/>
              <a:gd name="connsiteY669" fmla="*/ 1858698 h 4870450"/>
              <a:gd name="connsiteX670" fmla="*/ 3124653 w 3446462"/>
              <a:gd name="connsiteY670" fmla="*/ 1862402 h 4870450"/>
              <a:gd name="connsiteX671" fmla="*/ 3123519 w 3446462"/>
              <a:gd name="connsiteY671" fmla="*/ 1866900 h 4870450"/>
              <a:gd name="connsiteX672" fmla="*/ 3122159 w 3446462"/>
              <a:gd name="connsiteY672" fmla="*/ 1873250 h 4870450"/>
              <a:gd name="connsiteX673" fmla="*/ 3120571 w 3446462"/>
              <a:gd name="connsiteY673" fmla="*/ 1881717 h 4870450"/>
              <a:gd name="connsiteX674" fmla="*/ 3125560 w 3446462"/>
              <a:gd name="connsiteY674" fmla="*/ 1878806 h 4870450"/>
              <a:gd name="connsiteX675" fmla="*/ 3130550 w 3446462"/>
              <a:gd name="connsiteY675" fmla="*/ 1876425 h 4870450"/>
              <a:gd name="connsiteX676" fmla="*/ 3135539 w 3446462"/>
              <a:gd name="connsiteY676" fmla="*/ 1874573 h 4870450"/>
              <a:gd name="connsiteX677" fmla="*/ 3139848 w 3446462"/>
              <a:gd name="connsiteY677" fmla="*/ 1872986 h 4870450"/>
              <a:gd name="connsiteX678" fmla="*/ 3144610 w 3446462"/>
              <a:gd name="connsiteY678" fmla="*/ 1872192 h 4870450"/>
              <a:gd name="connsiteX679" fmla="*/ 3149146 w 3446462"/>
              <a:gd name="connsiteY679" fmla="*/ 1871398 h 4870450"/>
              <a:gd name="connsiteX680" fmla="*/ 3153228 w 3446462"/>
              <a:gd name="connsiteY680" fmla="*/ 1871134 h 4870450"/>
              <a:gd name="connsiteX681" fmla="*/ 3157537 w 3446462"/>
              <a:gd name="connsiteY681" fmla="*/ 1871134 h 4870450"/>
              <a:gd name="connsiteX682" fmla="*/ 3161846 w 3446462"/>
              <a:gd name="connsiteY682" fmla="*/ 1871398 h 4870450"/>
              <a:gd name="connsiteX683" fmla="*/ 3165701 w 3446462"/>
              <a:gd name="connsiteY683" fmla="*/ 1872192 h 4870450"/>
              <a:gd name="connsiteX684" fmla="*/ 3169784 w 3446462"/>
              <a:gd name="connsiteY684" fmla="*/ 1872986 h 4870450"/>
              <a:gd name="connsiteX685" fmla="*/ 3173866 w 3446462"/>
              <a:gd name="connsiteY685" fmla="*/ 1874309 h 4870450"/>
              <a:gd name="connsiteX686" fmla="*/ 3177721 w 3446462"/>
              <a:gd name="connsiteY686" fmla="*/ 1875367 h 4870450"/>
              <a:gd name="connsiteX687" fmla="*/ 3181803 w 3446462"/>
              <a:gd name="connsiteY687" fmla="*/ 1876954 h 4870450"/>
              <a:gd name="connsiteX688" fmla="*/ 3185659 w 3446462"/>
              <a:gd name="connsiteY688" fmla="*/ 1878806 h 4870450"/>
              <a:gd name="connsiteX689" fmla="*/ 3189514 w 3446462"/>
              <a:gd name="connsiteY689" fmla="*/ 1880659 h 4870450"/>
              <a:gd name="connsiteX690" fmla="*/ 3205162 w 3446462"/>
              <a:gd name="connsiteY690" fmla="*/ 1888596 h 4870450"/>
              <a:gd name="connsiteX691" fmla="*/ 3221037 w 3446462"/>
              <a:gd name="connsiteY691" fmla="*/ 1896534 h 4870450"/>
              <a:gd name="connsiteX692" fmla="*/ 3225346 w 3446462"/>
              <a:gd name="connsiteY692" fmla="*/ 1897856 h 4870450"/>
              <a:gd name="connsiteX693" fmla="*/ 3229655 w 3446462"/>
              <a:gd name="connsiteY693" fmla="*/ 1899444 h 4870450"/>
              <a:gd name="connsiteX694" fmla="*/ 3233964 w 3446462"/>
              <a:gd name="connsiteY694" fmla="*/ 1901031 h 4870450"/>
              <a:gd name="connsiteX695" fmla="*/ 3238273 w 3446462"/>
              <a:gd name="connsiteY695" fmla="*/ 1902090 h 4870450"/>
              <a:gd name="connsiteX696" fmla="*/ 3243035 w 3446462"/>
              <a:gd name="connsiteY696" fmla="*/ 1903148 h 4870450"/>
              <a:gd name="connsiteX697" fmla="*/ 3247571 w 3446462"/>
              <a:gd name="connsiteY697" fmla="*/ 1903942 h 4870450"/>
              <a:gd name="connsiteX698" fmla="*/ 3252334 w 3446462"/>
              <a:gd name="connsiteY698" fmla="*/ 1904471 h 4870450"/>
              <a:gd name="connsiteX699" fmla="*/ 3257323 w 3446462"/>
              <a:gd name="connsiteY699" fmla="*/ 1904736 h 4870450"/>
              <a:gd name="connsiteX700" fmla="*/ 3269569 w 3446462"/>
              <a:gd name="connsiteY700" fmla="*/ 1927490 h 4870450"/>
              <a:gd name="connsiteX701" fmla="*/ 3273425 w 3446462"/>
              <a:gd name="connsiteY701" fmla="*/ 1933840 h 4870450"/>
              <a:gd name="connsiteX702" fmla="*/ 3276600 w 3446462"/>
              <a:gd name="connsiteY702" fmla="*/ 1940454 h 4870450"/>
              <a:gd name="connsiteX703" fmla="*/ 3279321 w 3446462"/>
              <a:gd name="connsiteY703" fmla="*/ 1946540 h 4870450"/>
              <a:gd name="connsiteX704" fmla="*/ 3281362 w 3446462"/>
              <a:gd name="connsiteY704" fmla="*/ 1953154 h 4870450"/>
              <a:gd name="connsiteX705" fmla="*/ 3282723 w 3446462"/>
              <a:gd name="connsiteY705" fmla="*/ 1959240 h 4870450"/>
              <a:gd name="connsiteX706" fmla="*/ 3283630 w 3446462"/>
              <a:gd name="connsiteY706" fmla="*/ 1964796 h 4870450"/>
              <a:gd name="connsiteX707" fmla="*/ 3284084 w 3446462"/>
              <a:gd name="connsiteY707" fmla="*/ 1970617 h 4870450"/>
              <a:gd name="connsiteX708" fmla="*/ 3284084 w 3446462"/>
              <a:gd name="connsiteY708" fmla="*/ 1976438 h 4870450"/>
              <a:gd name="connsiteX709" fmla="*/ 3283403 w 3446462"/>
              <a:gd name="connsiteY709" fmla="*/ 1981994 h 4870450"/>
              <a:gd name="connsiteX710" fmla="*/ 3282496 w 3446462"/>
              <a:gd name="connsiteY710" fmla="*/ 1987550 h 4870450"/>
              <a:gd name="connsiteX711" fmla="*/ 3281135 w 3446462"/>
              <a:gd name="connsiteY711" fmla="*/ 1992842 h 4870450"/>
              <a:gd name="connsiteX712" fmla="*/ 3279094 w 3446462"/>
              <a:gd name="connsiteY712" fmla="*/ 1998134 h 4870450"/>
              <a:gd name="connsiteX713" fmla="*/ 3277053 w 3446462"/>
              <a:gd name="connsiteY713" fmla="*/ 2003161 h 4870450"/>
              <a:gd name="connsiteX714" fmla="*/ 3274785 w 3446462"/>
              <a:gd name="connsiteY714" fmla="*/ 2008452 h 4870450"/>
              <a:gd name="connsiteX715" fmla="*/ 3271837 w 3446462"/>
              <a:gd name="connsiteY715" fmla="*/ 2013744 h 4870450"/>
              <a:gd name="connsiteX716" fmla="*/ 3268889 w 3446462"/>
              <a:gd name="connsiteY716" fmla="*/ 2018506 h 4870450"/>
              <a:gd name="connsiteX717" fmla="*/ 3265714 w 3446462"/>
              <a:gd name="connsiteY717" fmla="*/ 2023269 h 4870450"/>
              <a:gd name="connsiteX718" fmla="*/ 3262312 w 3446462"/>
              <a:gd name="connsiteY718" fmla="*/ 2028296 h 4870450"/>
              <a:gd name="connsiteX719" fmla="*/ 3258684 w 3446462"/>
              <a:gd name="connsiteY719" fmla="*/ 2033059 h 4870450"/>
              <a:gd name="connsiteX720" fmla="*/ 3255055 w 3446462"/>
              <a:gd name="connsiteY720" fmla="*/ 2038086 h 4870450"/>
              <a:gd name="connsiteX721" fmla="*/ 3246891 w 3446462"/>
              <a:gd name="connsiteY721" fmla="*/ 2047346 h 4870450"/>
              <a:gd name="connsiteX722" fmla="*/ 3238953 w 3446462"/>
              <a:gd name="connsiteY722" fmla="*/ 2056606 h 4870450"/>
              <a:gd name="connsiteX723" fmla="*/ 3230789 w 3446462"/>
              <a:gd name="connsiteY723" fmla="*/ 2065602 h 4870450"/>
              <a:gd name="connsiteX724" fmla="*/ 3223078 w 3446462"/>
              <a:gd name="connsiteY724" fmla="*/ 2074863 h 4870450"/>
              <a:gd name="connsiteX725" fmla="*/ 3219223 w 3446462"/>
              <a:gd name="connsiteY725" fmla="*/ 2079361 h 4870450"/>
              <a:gd name="connsiteX726" fmla="*/ 3215368 w 3446462"/>
              <a:gd name="connsiteY726" fmla="*/ 2083859 h 4870450"/>
              <a:gd name="connsiteX727" fmla="*/ 3212193 w 3446462"/>
              <a:gd name="connsiteY727" fmla="*/ 2088886 h 4870450"/>
              <a:gd name="connsiteX728" fmla="*/ 3208791 w 3446462"/>
              <a:gd name="connsiteY728" fmla="*/ 2093384 h 4870450"/>
              <a:gd name="connsiteX729" fmla="*/ 3204709 w 3446462"/>
              <a:gd name="connsiteY729" fmla="*/ 2099205 h 4870450"/>
              <a:gd name="connsiteX730" fmla="*/ 3199946 w 3446462"/>
              <a:gd name="connsiteY730" fmla="*/ 2105290 h 4870450"/>
              <a:gd name="connsiteX731" fmla="*/ 3194957 w 3446462"/>
              <a:gd name="connsiteY731" fmla="*/ 2111111 h 4870450"/>
              <a:gd name="connsiteX732" fmla="*/ 3189968 w 3446462"/>
              <a:gd name="connsiteY732" fmla="*/ 2117196 h 4870450"/>
              <a:gd name="connsiteX733" fmla="*/ 3179762 w 3446462"/>
              <a:gd name="connsiteY733" fmla="*/ 2129367 h 4870450"/>
              <a:gd name="connsiteX734" fmla="*/ 3169557 w 3446462"/>
              <a:gd name="connsiteY734" fmla="*/ 2141802 h 4870450"/>
              <a:gd name="connsiteX735" fmla="*/ 3164794 w 3446462"/>
              <a:gd name="connsiteY735" fmla="*/ 2148417 h 4870450"/>
              <a:gd name="connsiteX736" fmla="*/ 3160485 w 3446462"/>
              <a:gd name="connsiteY736" fmla="*/ 2155296 h 4870450"/>
              <a:gd name="connsiteX737" fmla="*/ 3158218 w 3446462"/>
              <a:gd name="connsiteY737" fmla="*/ 2158471 h 4870450"/>
              <a:gd name="connsiteX738" fmla="*/ 3156176 w 3446462"/>
              <a:gd name="connsiteY738" fmla="*/ 2162175 h 4870450"/>
              <a:gd name="connsiteX739" fmla="*/ 3154362 w 3446462"/>
              <a:gd name="connsiteY739" fmla="*/ 2165615 h 4870450"/>
              <a:gd name="connsiteX740" fmla="*/ 3152548 w 3446462"/>
              <a:gd name="connsiteY740" fmla="*/ 2169054 h 4870450"/>
              <a:gd name="connsiteX741" fmla="*/ 3150960 w 3446462"/>
              <a:gd name="connsiteY741" fmla="*/ 2173023 h 4870450"/>
              <a:gd name="connsiteX742" fmla="*/ 3149600 w 3446462"/>
              <a:gd name="connsiteY742" fmla="*/ 2176727 h 4870450"/>
              <a:gd name="connsiteX743" fmla="*/ 3148239 w 3446462"/>
              <a:gd name="connsiteY743" fmla="*/ 2180696 h 4870450"/>
              <a:gd name="connsiteX744" fmla="*/ 3146878 w 3446462"/>
              <a:gd name="connsiteY744" fmla="*/ 2184400 h 4870450"/>
              <a:gd name="connsiteX745" fmla="*/ 3145971 w 3446462"/>
              <a:gd name="connsiteY745" fmla="*/ 2188633 h 4870450"/>
              <a:gd name="connsiteX746" fmla="*/ 3145064 w 3446462"/>
              <a:gd name="connsiteY746" fmla="*/ 2192602 h 4870450"/>
              <a:gd name="connsiteX747" fmla="*/ 3144610 w 3446462"/>
              <a:gd name="connsiteY747" fmla="*/ 2196836 h 4870450"/>
              <a:gd name="connsiteX748" fmla="*/ 3144157 w 3446462"/>
              <a:gd name="connsiteY748" fmla="*/ 2201069 h 4870450"/>
              <a:gd name="connsiteX749" fmla="*/ 3147332 w 3446462"/>
              <a:gd name="connsiteY749" fmla="*/ 2200011 h 4870450"/>
              <a:gd name="connsiteX750" fmla="*/ 3150053 w 3446462"/>
              <a:gd name="connsiteY750" fmla="*/ 2198688 h 4870450"/>
              <a:gd name="connsiteX751" fmla="*/ 3152548 w 3446462"/>
              <a:gd name="connsiteY751" fmla="*/ 2197365 h 4870450"/>
              <a:gd name="connsiteX752" fmla="*/ 3155269 w 3446462"/>
              <a:gd name="connsiteY752" fmla="*/ 2196042 h 4870450"/>
              <a:gd name="connsiteX753" fmla="*/ 3157537 w 3446462"/>
              <a:gd name="connsiteY753" fmla="*/ 2194454 h 4870450"/>
              <a:gd name="connsiteX754" fmla="*/ 3160032 w 3446462"/>
              <a:gd name="connsiteY754" fmla="*/ 2192602 h 4870450"/>
              <a:gd name="connsiteX755" fmla="*/ 3162073 w 3446462"/>
              <a:gd name="connsiteY755" fmla="*/ 2190750 h 4870450"/>
              <a:gd name="connsiteX756" fmla="*/ 3164341 w 3446462"/>
              <a:gd name="connsiteY756" fmla="*/ 2188898 h 4870450"/>
              <a:gd name="connsiteX757" fmla="*/ 3168423 w 3446462"/>
              <a:gd name="connsiteY757" fmla="*/ 2184665 h 4870450"/>
              <a:gd name="connsiteX758" fmla="*/ 3172051 w 3446462"/>
              <a:gd name="connsiteY758" fmla="*/ 2180431 h 4870450"/>
              <a:gd name="connsiteX759" fmla="*/ 3175680 w 3446462"/>
              <a:gd name="connsiteY759" fmla="*/ 2175669 h 4870450"/>
              <a:gd name="connsiteX760" fmla="*/ 3179082 w 3446462"/>
              <a:gd name="connsiteY760" fmla="*/ 2170642 h 4870450"/>
              <a:gd name="connsiteX761" fmla="*/ 3185432 w 3446462"/>
              <a:gd name="connsiteY761" fmla="*/ 2160323 h 4870450"/>
              <a:gd name="connsiteX762" fmla="*/ 3192009 w 3446462"/>
              <a:gd name="connsiteY762" fmla="*/ 2149740 h 4870450"/>
              <a:gd name="connsiteX763" fmla="*/ 3195410 w 3446462"/>
              <a:gd name="connsiteY763" fmla="*/ 2144183 h 4870450"/>
              <a:gd name="connsiteX764" fmla="*/ 3199039 w 3446462"/>
              <a:gd name="connsiteY764" fmla="*/ 2139157 h 4870450"/>
              <a:gd name="connsiteX765" fmla="*/ 3202894 w 3446462"/>
              <a:gd name="connsiteY765" fmla="*/ 2133865 h 4870450"/>
              <a:gd name="connsiteX766" fmla="*/ 3207203 w 3446462"/>
              <a:gd name="connsiteY766" fmla="*/ 2129102 h 4870450"/>
              <a:gd name="connsiteX767" fmla="*/ 3211966 w 3446462"/>
              <a:gd name="connsiteY767" fmla="*/ 2123811 h 4870450"/>
              <a:gd name="connsiteX768" fmla="*/ 3215594 w 3446462"/>
              <a:gd name="connsiteY768" fmla="*/ 2119577 h 4870450"/>
              <a:gd name="connsiteX769" fmla="*/ 3218996 w 3446462"/>
              <a:gd name="connsiteY769" fmla="*/ 2115608 h 4870450"/>
              <a:gd name="connsiteX770" fmla="*/ 3223305 w 3446462"/>
              <a:gd name="connsiteY770" fmla="*/ 2111111 h 4870450"/>
              <a:gd name="connsiteX771" fmla="*/ 3225573 w 3446462"/>
              <a:gd name="connsiteY771" fmla="*/ 2108729 h 4870450"/>
              <a:gd name="connsiteX772" fmla="*/ 3228068 w 3446462"/>
              <a:gd name="connsiteY772" fmla="*/ 2106083 h 4870450"/>
              <a:gd name="connsiteX773" fmla="*/ 3230789 w 3446462"/>
              <a:gd name="connsiteY773" fmla="*/ 2103967 h 4870450"/>
              <a:gd name="connsiteX774" fmla="*/ 3233510 w 3446462"/>
              <a:gd name="connsiteY774" fmla="*/ 2101850 h 4870450"/>
              <a:gd name="connsiteX775" fmla="*/ 3236685 w 3446462"/>
              <a:gd name="connsiteY775" fmla="*/ 2099998 h 4870450"/>
              <a:gd name="connsiteX776" fmla="*/ 3239860 w 3446462"/>
              <a:gd name="connsiteY776" fmla="*/ 2098146 h 4870450"/>
              <a:gd name="connsiteX777" fmla="*/ 3243262 w 3446462"/>
              <a:gd name="connsiteY777" fmla="*/ 2096823 h 4870450"/>
              <a:gd name="connsiteX778" fmla="*/ 3246437 w 3446462"/>
              <a:gd name="connsiteY778" fmla="*/ 2095236 h 4870450"/>
              <a:gd name="connsiteX779" fmla="*/ 3253468 w 3446462"/>
              <a:gd name="connsiteY779" fmla="*/ 2092590 h 4870450"/>
              <a:gd name="connsiteX780" fmla="*/ 3261178 w 3446462"/>
              <a:gd name="connsiteY780" fmla="*/ 2089944 h 4870450"/>
              <a:gd name="connsiteX781" fmla="*/ 3268889 w 3446462"/>
              <a:gd name="connsiteY781" fmla="*/ 2088092 h 4870450"/>
              <a:gd name="connsiteX782" fmla="*/ 3276826 w 3446462"/>
              <a:gd name="connsiteY782" fmla="*/ 2087034 h 4870450"/>
              <a:gd name="connsiteX783" fmla="*/ 3284991 w 3446462"/>
              <a:gd name="connsiteY783" fmla="*/ 2085975 h 4870450"/>
              <a:gd name="connsiteX784" fmla="*/ 3293155 w 3446462"/>
              <a:gd name="connsiteY784" fmla="*/ 2085446 h 4870450"/>
              <a:gd name="connsiteX785" fmla="*/ 3301319 w 3446462"/>
              <a:gd name="connsiteY785" fmla="*/ 2085181 h 4870450"/>
              <a:gd name="connsiteX786" fmla="*/ 3309257 w 3446462"/>
              <a:gd name="connsiteY786" fmla="*/ 2085446 h 4870450"/>
              <a:gd name="connsiteX787" fmla="*/ 3316968 w 3446462"/>
              <a:gd name="connsiteY787" fmla="*/ 2085711 h 4870450"/>
              <a:gd name="connsiteX788" fmla="*/ 3324678 w 3446462"/>
              <a:gd name="connsiteY788" fmla="*/ 2086769 h 4870450"/>
              <a:gd name="connsiteX789" fmla="*/ 3331935 w 3446462"/>
              <a:gd name="connsiteY789" fmla="*/ 2087827 h 4870450"/>
              <a:gd name="connsiteX790" fmla="*/ 3338739 w 3446462"/>
              <a:gd name="connsiteY790" fmla="*/ 2089415 h 4870450"/>
              <a:gd name="connsiteX791" fmla="*/ 3377746 w 3446462"/>
              <a:gd name="connsiteY791" fmla="*/ 2115608 h 4870450"/>
              <a:gd name="connsiteX792" fmla="*/ 3388178 w 3446462"/>
              <a:gd name="connsiteY792" fmla="*/ 2125927 h 4870450"/>
              <a:gd name="connsiteX793" fmla="*/ 3397476 w 3446462"/>
              <a:gd name="connsiteY793" fmla="*/ 2135188 h 4870450"/>
              <a:gd name="connsiteX794" fmla="*/ 3406094 w 3446462"/>
              <a:gd name="connsiteY794" fmla="*/ 2142596 h 4870450"/>
              <a:gd name="connsiteX795" fmla="*/ 3413578 w 3446462"/>
              <a:gd name="connsiteY795" fmla="*/ 2149475 h 4870450"/>
              <a:gd name="connsiteX796" fmla="*/ 3420155 w 3446462"/>
              <a:gd name="connsiteY796" fmla="*/ 2155561 h 4870450"/>
              <a:gd name="connsiteX797" fmla="*/ 3425598 w 3446462"/>
              <a:gd name="connsiteY797" fmla="*/ 2160852 h 4870450"/>
              <a:gd name="connsiteX798" fmla="*/ 3427639 w 3446462"/>
              <a:gd name="connsiteY798" fmla="*/ 2163498 h 4870450"/>
              <a:gd name="connsiteX799" fmla="*/ 3429680 w 3446462"/>
              <a:gd name="connsiteY799" fmla="*/ 2166144 h 4870450"/>
              <a:gd name="connsiteX800" fmla="*/ 3431494 w 3446462"/>
              <a:gd name="connsiteY800" fmla="*/ 2168790 h 4870450"/>
              <a:gd name="connsiteX801" fmla="*/ 3432855 w 3446462"/>
              <a:gd name="connsiteY801" fmla="*/ 2171700 h 4870450"/>
              <a:gd name="connsiteX802" fmla="*/ 3433989 w 3446462"/>
              <a:gd name="connsiteY802" fmla="*/ 2174346 h 4870450"/>
              <a:gd name="connsiteX803" fmla="*/ 3434669 w 3446462"/>
              <a:gd name="connsiteY803" fmla="*/ 2176992 h 4870450"/>
              <a:gd name="connsiteX804" fmla="*/ 3435123 w 3446462"/>
              <a:gd name="connsiteY804" fmla="*/ 2180167 h 4870450"/>
              <a:gd name="connsiteX805" fmla="*/ 3435350 w 3446462"/>
              <a:gd name="connsiteY805" fmla="*/ 2183606 h 4870450"/>
              <a:gd name="connsiteX806" fmla="*/ 3435123 w 3446462"/>
              <a:gd name="connsiteY806" fmla="*/ 2186781 h 4870450"/>
              <a:gd name="connsiteX807" fmla="*/ 3434442 w 3446462"/>
              <a:gd name="connsiteY807" fmla="*/ 2190486 h 4870450"/>
              <a:gd name="connsiteX808" fmla="*/ 3433535 w 3446462"/>
              <a:gd name="connsiteY808" fmla="*/ 2194719 h 4870450"/>
              <a:gd name="connsiteX809" fmla="*/ 3432401 w 3446462"/>
              <a:gd name="connsiteY809" fmla="*/ 2198952 h 4870450"/>
              <a:gd name="connsiteX810" fmla="*/ 3430587 w 3446462"/>
              <a:gd name="connsiteY810" fmla="*/ 2203450 h 4870450"/>
              <a:gd name="connsiteX811" fmla="*/ 3428546 w 3446462"/>
              <a:gd name="connsiteY811" fmla="*/ 2208477 h 4870450"/>
              <a:gd name="connsiteX812" fmla="*/ 3426278 w 3446462"/>
              <a:gd name="connsiteY812" fmla="*/ 2214033 h 4870450"/>
              <a:gd name="connsiteX813" fmla="*/ 3423330 w 3446462"/>
              <a:gd name="connsiteY813" fmla="*/ 2220119 h 4870450"/>
              <a:gd name="connsiteX814" fmla="*/ 3416526 w 3446462"/>
              <a:gd name="connsiteY814" fmla="*/ 2233083 h 4870450"/>
              <a:gd name="connsiteX815" fmla="*/ 3408135 w 3446462"/>
              <a:gd name="connsiteY815" fmla="*/ 2248694 h 4870450"/>
              <a:gd name="connsiteX816" fmla="*/ 3402692 w 3446462"/>
              <a:gd name="connsiteY816" fmla="*/ 2258483 h 4870450"/>
              <a:gd name="connsiteX817" fmla="*/ 3397930 w 3446462"/>
              <a:gd name="connsiteY817" fmla="*/ 2266156 h 4870450"/>
              <a:gd name="connsiteX818" fmla="*/ 3393848 w 3446462"/>
              <a:gd name="connsiteY818" fmla="*/ 2273036 h 4870450"/>
              <a:gd name="connsiteX819" fmla="*/ 3390219 w 3446462"/>
              <a:gd name="connsiteY819" fmla="*/ 2278856 h 4870450"/>
              <a:gd name="connsiteX820" fmla="*/ 3384550 w 3446462"/>
              <a:gd name="connsiteY820" fmla="*/ 2287323 h 4870450"/>
              <a:gd name="connsiteX821" fmla="*/ 3379560 w 3446462"/>
              <a:gd name="connsiteY821" fmla="*/ 2293408 h 4870450"/>
              <a:gd name="connsiteX822" fmla="*/ 3375251 w 3446462"/>
              <a:gd name="connsiteY822" fmla="*/ 2299229 h 4870450"/>
              <a:gd name="connsiteX823" fmla="*/ 3370262 w 3446462"/>
              <a:gd name="connsiteY823" fmla="*/ 2305315 h 4870450"/>
              <a:gd name="connsiteX824" fmla="*/ 3367314 w 3446462"/>
              <a:gd name="connsiteY824" fmla="*/ 2309283 h 4870450"/>
              <a:gd name="connsiteX825" fmla="*/ 3364139 w 3446462"/>
              <a:gd name="connsiteY825" fmla="*/ 2314046 h 4870450"/>
              <a:gd name="connsiteX826" fmla="*/ 3360510 w 3446462"/>
              <a:gd name="connsiteY826" fmla="*/ 2319867 h 4870450"/>
              <a:gd name="connsiteX827" fmla="*/ 3356201 w 3446462"/>
              <a:gd name="connsiteY827" fmla="*/ 2326481 h 4870450"/>
              <a:gd name="connsiteX828" fmla="*/ 3350532 w 3446462"/>
              <a:gd name="connsiteY828" fmla="*/ 2334948 h 4870450"/>
              <a:gd name="connsiteX829" fmla="*/ 3344635 w 3446462"/>
              <a:gd name="connsiteY829" fmla="*/ 2343679 h 4870450"/>
              <a:gd name="connsiteX830" fmla="*/ 3338512 w 3446462"/>
              <a:gd name="connsiteY830" fmla="*/ 2351617 h 4870450"/>
              <a:gd name="connsiteX831" fmla="*/ 3332162 w 3446462"/>
              <a:gd name="connsiteY831" fmla="*/ 2359025 h 4870450"/>
              <a:gd name="connsiteX832" fmla="*/ 3318782 w 3446462"/>
              <a:gd name="connsiteY832" fmla="*/ 2374636 h 4870450"/>
              <a:gd name="connsiteX833" fmla="*/ 3305175 w 3446462"/>
              <a:gd name="connsiteY833" fmla="*/ 2389981 h 4870450"/>
              <a:gd name="connsiteX834" fmla="*/ 3297918 w 3446462"/>
              <a:gd name="connsiteY834" fmla="*/ 2397654 h 4870450"/>
              <a:gd name="connsiteX835" fmla="*/ 3290887 w 3446462"/>
              <a:gd name="connsiteY835" fmla="*/ 2406121 h 4870450"/>
              <a:gd name="connsiteX836" fmla="*/ 3283857 w 3446462"/>
              <a:gd name="connsiteY836" fmla="*/ 2414588 h 4870450"/>
              <a:gd name="connsiteX837" fmla="*/ 3276826 w 3446462"/>
              <a:gd name="connsiteY837" fmla="*/ 2423319 h 4870450"/>
              <a:gd name="connsiteX838" fmla="*/ 3270023 w 3446462"/>
              <a:gd name="connsiteY838" fmla="*/ 2432844 h 4870450"/>
              <a:gd name="connsiteX839" fmla="*/ 3263219 w 3446462"/>
              <a:gd name="connsiteY839" fmla="*/ 2442633 h 4870450"/>
              <a:gd name="connsiteX840" fmla="*/ 3256643 w 3446462"/>
              <a:gd name="connsiteY840" fmla="*/ 2452952 h 4870450"/>
              <a:gd name="connsiteX841" fmla="*/ 3250066 w 3446462"/>
              <a:gd name="connsiteY841" fmla="*/ 2464065 h 4870450"/>
              <a:gd name="connsiteX842" fmla="*/ 3189060 w 3446462"/>
              <a:gd name="connsiteY842" fmla="*/ 2561431 h 4870450"/>
              <a:gd name="connsiteX843" fmla="*/ 3183844 w 3446462"/>
              <a:gd name="connsiteY843" fmla="*/ 2568046 h 4870450"/>
              <a:gd name="connsiteX844" fmla="*/ 3179309 w 3446462"/>
              <a:gd name="connsiteY844" fmla="*/ 2574131 h 4870450"/>
              <a:gd name="connsiteX845" fmla="*/ 3175453 w 3446462"/>
              <a:gd name="connsiteY845" fmla="*/ 2579423 h 4870450"/>
              <a:gd name="connsiteX846" fmla="*/ 3171825 w 3446462"/>
              <a:gd name="connsiteY846" fmla="*/ 2584715 h 4870450"/>
              <a:gd name="connsiteX847" fmla="*/ 3168876 w 3446462"/>
              <a:gd name="connsiteY847" fmla="*/ 2589477 h 4870450"/>
              <a:gd name="connsiteX848" fmla="*/ 3166609 w 3446462"/>
              <a:gd name="connsiteY848" fmla="*/ 2594240 h 4870450"/>
              <a:gd name="connsiteX849" fmla="*/ 3164114 w 3446462"/>
              <a:gd name="connsiteY849" fmla="*/ 2598473 h 4870450"/>
              <a:gd name="connsiteX850" fmla="*/ 3162300 w 3446462"/>
              <a:gd name="connsiteY850" fmla="*/ 2602442 h 4870450"/>
              <a:gd name="connsiteX851" fmla="*/ 3158898 w 3446462"/>
              <a:gd name="connsiteY851" fmla="*/ 2609321 h 4870450"/>
              <a:gd name="connsiteX852" fmla="*/ 3156176 w 3446462"/>
              <a:gd name="connsiteY852" fmla="*/ 2615406 h 4870450"/>
              <a:gd name="connsiteX853" fmla="*/ 3154589 w 3446462"/>
              <a:gd name="connsiteY853" fmla="*/ 2617788 h 4870450"/>
              <a:gd name="connsiteX854" fmla="*/ 3153001 w 3446462"/>
              <a:gd name="connsiteY854" fmla="*/ 2620433 h 4870450"/>
              <a:gd name="connsiteX855" fmla="*/ 3151187 w 3446462"/>
              <a:gd name="connsiteY855" fmla="*/ 2622815 h 4870450"/>
              <a:gd name="connsiteX856" fmla="*/ 3149373 w 3446462"/>
              <a:gd name="connsiteY856" fmla="*/ 2624931 h 4870450"/>
              <a:gd name="connsiteX857" fmla="*/ 3145291 w 3446462"/>
              <a:gd name="connsiteY857" fmla="*/ 2628636 h 4870450"/>
              <a:gd name="connsiteX858" fmla="*/ 3142116 w 3446462"/>
              <a:gd name="connsiteY858" fmla="*/ 2631017 h 4870450"/>
              <a:gd name="connsiteX859" fmla="*/ 3139394 w 3446462"/>
              <a:gd name="connsiteY859" fmla="*/ 2632869 h 4870450"/>
              <a:gd name="connsiteX860" fmla="*/ 3137353 w 3446462"/>
              <a:gd name="connsiteY860" fmla="*/ 2633663 h 4870450"/>
              <a:gd name="connsiteX861" fmla="*/ 3135993 w 3446462"/>
              <a:gd name="connsiteY861" fmla="*/ 2633927 h 4870450"/>
              <a:gd name="connsiteX862" fmla="*/ 3134405 w 3446462"/>
              <a:gd name="connsiteY862" fmla="*/ 2633927 h 4870450"/>
              <a:gd name="connsiteX863" fmla="*/ 3133498 w 3446462"/>
              <a:gd name="connsiteY863" fmla="*/ 2633663 h 4870450"/>
              <a:gd name="connsiteX864" fmla="*/ 3132818 w 3446462"/>
              <a:gd name="connsiteY864" fmla="*/ 2633133 h 4870450"/>
              <a:gd name="connsiteX865" fmla="*/ 3132137 w 3446462"/>
              <a:gd name="connsiteY865" fmla="*/ 2633133 h 4870450"/>
              <a:gd name="connsiteX866" fmla="*/ 3131457 w 3446462"/>
              <a:gd name="connsiteY866" fmla="*/ 2633133 h 4870450"/>
              <a:gd name="connsiteX867" fmla="*/ 3130776 w 3446462"/>
              <a:gd name="connsiteY867" fmla="*/ 2633663 h 4870450"/>
              <a:gd name="connsiteX868" fmla="*/ 3129643 w 3446462"/>
              <a:gd name="connsiteY868" fmla="*/ 2634986 h 4870450"/>
              <a:gd name="connsiteX869" fmla="*/ 3128055 w 3446462"/>
              <a:gd name="connsiteY869" fmla="*/ 2636838 h 4870450"/>
              <a:gd name="connsiteX870" fmla="*/ 3126468 w 3446462"/>
              <a:gd name="connsiteY870" fmla="*/ 2639748 h 4870450"/>
              <a:gd name="connsiteX871" fmla="*/ 3124200 w 3446462"/>
              <a:gd name="connsiteY871" fmla="*/ 2643981 h 4870450"/>
              <a:gd name="connsiteX872" fmla="*/ 3121251 w 3446462"/>
              <a:gd name="connsiteY872" fmla="*/ 2649802 h 4870450"/>
              <a:gd name="connsiteX873" fmla="*/ 3118757 w 3446462"/>
              <a:gd name="connsiteY873" fmla="*/ 2656417 h 4870450"/>
              <a:gd name="connsiteX874" fmla="*/ 3115128 w 3446462"/>
              <a:gd name="connsiteY874" fmla="*/ 2667265 h 4870450"/>
              <a:gd name="connsiteX875" fmla="*/ 3111500 w 3446462"/>
              <a:gd name="connsiteY875" fmla="*/ 2678377 h 4870450"/>
              <a:gd name="connsiteX876" fmla="*/ 3108325 w 3446462"/>
              <a:gd name="connsiteY876" fmla="*/ 2686579 h 4870450"/>
              <a:gd name="connsiteX877" fmla="*/ 3113314 w 3446462"/>
              <a:gd name="connsiteY877" fmla="*/ 2686050 h 4870450"/>
              <a:gd name="connsiteX878" fmla="*/ 3117623 w 3446462"/>
              <a:gd name="connsiteY878" fmla="*/ 2685521 h 4870450"/>
              <a:gd name="connsiteX879" fmla="*/ 3120798 w 3446462"/>
              <a:gd name="connsiteY879" fmla="*/ 2684463 h 4870450"/>
              <a:gd name="connsiteX880" fmla="*/ 3123746 w 3446462"/>
              <a:gd name="connsiteY880" fmla="*/ 2683669 h 4870450"/>
              <a:gd name="connsiteX881" fmla="*/ 3126014 w 3446462"/>
              <a:gd name="connsiteY881" fmla="*/ 2682611 h 4870450"/>
              <a:gd name="connsiteX882" fmla="*/ 3127601 w 3446462"/>
              <a:gd name="connsiteY882" fmla="*/ 2681288 h 4870450"/>
              <a:gd name="connsiteX883" fmla="*/ 3129416 w 3446462"/>
              <a:gd name="connsiteY883" fmla="*/ 2679700 h 4870450"/>
              <a:gd name="connsiteX884" fmla="*/ 3130550 w 3446462"/>
              <a:gd name="connsiteY884" fmla="*/ 2678113 h 4870450"/>
              <a:gd name="connsiteX885" fmla="*/ 3132818 w 3446462"/>
              <a:gd name="connsiteY885" fmla="*/ 2673615 h 4870450"/>
              <a:gd name="connsiteX886" fmla="*/ 3135766 w 3446462"/>
              <a:gd name="connsiteY886" fmla="*/ 2667794 h 4870450"/>
              <a:gd name="connsiteX887" fmla="*/ 3137353 w 3446462"/>
              <a:gd name="connsiteY887" fmla="*/ 2664090 h 4870450"/>
              <a:gd name="connsiteX888" fmla="*/ 3139621 w 3446462"/>
              <a:gd name="connsiteY888" fmla="*/ 2660121 h 4870450"/>
              <a:gd name="connsiteX889" fmla="*/ 3142569 w 3446462"/>
              <a:gd name="connsiteY889" fmla="*/ 2655623 h 4870450"/>
              <a:gd name="connsiteX890" fmla="*/ 3145744 w 3446462"/>
              <a:gd name="connsiteY890" fmla="*/ 2650861 h 4870450"/>
              <a:gd name="connsiteX891" fmla="*/ 3205389 w 3446462"/>
              <a:gd name="connsiteY891" fmla="*/ 2566988 h 4870450"/>
              <a:gd name="connsiteX892" fmla="*/ 3209925 w 3446462"/>
              <a:gd name="connsiteY892" fmla="*/ 2560373 h 4870450"/>
              <a:gd name="connsiteX893" fmla="*/ 3214007 w 3446462"/>
              <a:gd name="connsiteY893" fmla="*/ 2554552 h 4870450"/>
              <a:gd name="connsiteX894" fmla="*/ 3217409 w 3446462"/>
              <a:gd name="connsiteY894" fmla="*/ 2549790 h 4870450"/>
              <a:gd name="connsiteX895" fmla="*/ 3220357 w 3446462"/>
              <a:gd name="connsiteY895" fmla="*/ 2545821 h 4870450"/>
              <a:gd name="connsiteX896" fmla="*/ 3221944 w 3446462"/>
              <a:gd name="connsiteY896" fmla="*/ 2544233 h 4870450"/>
              <a:gd name="connsiteX897" fmla="*/ 3223985 w 3446462"/>
              <a:gd name="connsiteY897" fmla="*/ 2542646 h 4870450"/>
              <a:gd name="connsiteX898" fmla="*/ 3225800 w 3446462"/>
              <a:gd name="connsiteY898" fmla="*/ 2541058 h 4870450"/>
              <a:gd name="connsiteX899" fmla="*/ 3228068 w 3446462"/>
              <a:gd name="connsiteY899" fmla="*/ 2540000 h 4870450"/>
              <a:gd name="connsiteX900" fmla="*/ 3230562 w 3446462"/>
              <a:gd name="connsiteY900" fmla="*/ 2538677 h 4870450"/>
              <a:gd name="connsiteX901" fmla="*/ 3233284 w 3446462"/>
              <a:gd name="connsiteY901" fmla="*/ 2537619 h 4870450"/>
              <a:gd name="connsiteX902" fmla="*/ 3236685 w 3446462"/>
              <a:gd name="connsiteY902" fmla="*/ 2536561 h 4870450"/>
              <a:gd name="connsiteX903" fmla="*/ 3240087 w 3446462"/>
              <a:gd name="connsiteY903" fmla="*/ 2535767 h 4870450"/>
              <a:gd name="connsiteX904" fmla="*/ 3326266 w 3446462"/>
              <a:gd name="connsiteY904" fmla="*/ 2530475 h 4870450"/>
              <a:gd name="connsiteX905" fmla="*/ 3328307 w 3446462"/>
              <a:gd name="connsiteY905" fmla="*/ 2531533 h 4870450"/>
              <a:gd name="connsiteX906" fmla="*/ 3330575 w 3446462"/>
              <a:gd name="connsiteY906" fmla="*/ 2532063 h 4870450"/>
              <a:gd name="connsiteX907" fmla="*/ 3343275 w 3446462"/>
              <a:gd name="connsiteY907" fmla="*/ 2536561 h 4870450"/>
              <a:gd name="connsiteX908" fmla="*/ 3355294 w 3446462"/>
              <a:gd name="connsiteY908" fmla="*/ 2540794 h 4870450"/>
              <a:gd name="connsiteX909" fmla="*/ 3360964 w 3446462"/>
              <a:gd name="connsiteY909" fmla="*/ 2542911 h 4870450"/>
              <a:gd name="connsiteX910" fmla="*/ 3366634 w 3446462"/>
              <a:gd name="connsiteY910" fmla="*/ 2545027 h 4870450"/>
              <a:gd name="connsiteX911" fmla="*/ 3372076 w 3446462"/>
              <a:gd name="connsiteY911" fmla="*/ 2547673 h 4870450"/>
              <a:gd name="connsiteX912" fmla="*/ 3377519 w 3446462"/>
              <a:gd name="connsiteY912" fmla="*/ 2550054 h 4870450"/>
              <a:gd name="connsiteX913" fmla="*/ 3382735 w 3446462"/>
              <a:gd name="connsiteY913" fmla="*/ 2552700 h 4870450"/>
              <a:gd name="connsiteX914" fmla="*/ 3387951 w 3446462"/>
              <a:gd name="connsiteY914" fmla="*/ 2555875 h 4870450"/>
              <a:gd name="connsiteX915" fmla="*/ 3393167 w 3446462"/>
              <a:gd name="connsiteY915" fmla="*/ 2558786 h 4870450"/>
              <a:gd name="connsiteX916" fmla="*/ 3397930 w 3446462"/>
              <a:gd name="connsiteY916" fmla="*/ 2562490 h 4870450"/>
              <a:gd name="connsiteX917" fmla="*/ 3402919 w 3446462"/>
              <a:gd name="connsiteY917" fmla="*/ 2566458 h 4870450"/>
              <a:gd name="connsiteX918" fmla="*/ 3407909 w 3446462"/>
              <a:gd name="connsiteY918" fmla="*/ 2570956 h 4870450"/>
              <a:gd name="connsiteX919" fmla="*/ 3412898 w 3446462"/>
              <a:gd name="connsiteY919" fmla="*/ 2575983 h 4870450"/>
              <a:gd name="connsiteX920" fmla="*/ 3417660 w 3446462"/>
              <a:gd name="connsiteY920" fmla="*/ 2581275 h 4870450"/>
              <a:gd name="connsiteX921" fmla="*/ 3421062 w 3446462"/>
              <a:gd name="connsiteY921" fmla="*/ 2585508 h 4870450"/>
              <a:gd name="connsiteX922" fmla="*/ 3424010 w 3446462"/>
              <a:gd name="connsiteY922" fmla="*/ 2589742 h 4870450"/>
              <a:gd name="connsiteX923" fmla="*/ 3426732 w 3446462"/>
              <a:gd name="connsiteY923" fmla="*/ 2594504 h 4870450"/>
              <a:gd name="connsiteX924" fmla="*/ 3428546 w 3446462"/>
              <a:gd name="connsiteY924" fmla="*/ 2599002 h 4870450"/>
              <a:gd name="connsiteX925" fmla="*/ 3430134 w 3446462"/>
              <a:gd name="connsiteY925" fmla="*/ 2603500 h 4870450"/>
              <a:gd name="connsiteX926" fmla="*/ 3431494 w 3446462"/>
              <a:gd name="connsiteY926" fmla="*/ 2607998 h 4870450"/>
              <a:gd name="connsiteX927" fmla="*/ 3432175 w 3446462"/>
              <a:gd name="connsiteY927" fmla="*/ 2612496 h 4870450"/>
              <a:gd name="connsiteX928" fmla="*/ 3432401 w 3446462"/>
              <a:gd name="connsiteY928" fmla="*/ 2616994 h 4870450"/>
              <a:gd name="connsiteX929" fmla="*/ 3432401 w 3446462"/>
              <a:gd name="connsiteY929" fmla="*/ 2621492 h 4870450"/>
              <a:gd name="connsiteX930" fmla="*/ 3431948 w 3446462"/>
              <a:gd name="connsiteY930" fmla="*/ 2625990 h 4870450"/>
              <a:gd name="connsiteX931" fmla="*/ 3431267 w 3446462"/>
              <a:gd name="connsiteY931" fmla="*/ 2630752 h 4870450"/>
              <a:gd name="connsiteX932" fmla="*/ 3429907 w 3446462"/>
              <a:gd name="connsiteY932" fmla="*/ 2635250 h 4870450"/>
              <a:gd name="connsiteX933" fmla="*/ 3428319 w 3446462"/>
              <a:gd name="connsiteY933" fmla="*/ 2639748 h 4870450"/>
              <a:gd name="connsiteX934" fmla="*/ 3426505 w 3446462"/>
              <a:gd name="connsiteY934" fmla="*/ 2643981 h 4870450"/>
              <a:gd name="connsiteX935" fmla="*/ 3424237 w 3446462"/>
              <a:gd name="connsiteY935" fmla="*/ 2648744 h 4870450"/>
              <a:gd name="connsiteX936" fmla="*/ 3421742 w 3446462"/>
              <a:gd name="connsiteY936" fmla="*/ 2652977 h 4870450"/>
              <a:gd name="connsiteX937" fmla="*/ 3420609 w 3446462"/>
              <a:gd name="connsiteY937" fmla="*/ 2655094 h 4870450"/>
              <a:gd name="connsiteX938" fmla="*/ 3419021 w 3446462"/>
              <a:gd name="connsiteY938" fmla="*/ 2657211 h 4870450"/>
              <a:gd name="connsiteX939" fmla="*/ 3410857 w 3446462"/>
              <a:gd name="connsiteY939" fmla="*/ 2669381 h 4870450"/>
              <a:gd name="connsiteX940" fmla="*/ 3402692 w 3446462"/>
              <a:gd name="connsiteY940" fmla="*/ 2681288 h 4870450"/>
              <a:gd name="connsiteX941" fmla="*/ 3394528 w 3446462"/>
              <a:gd name="connsiteY941" fmla="*/ 2692929 h 4870450"/>
              <a:gd name="connsiteX942" fmla="*/ 3385910 w 3446462"/>
              <a:gd name="connsiteY942" fmla="*/ 2704571 h 4870450"/>
              <a:gd name="connsiteX943" fmla="*/ 3368901 w 3446462"/>
              <a:gd name="connsiteY943" fmla="*/ 2727325 h 4870450"/>
              <a:gd name="connsiteX944" fmla="*/ 3351439 w 3446462"/>
              <a:gd name="connsiteY944" fmla="*/ 2750344 h 4870450"/>
              <a:gd name="connsiteX945" fmla="*/ 3333976 w 3446462"/>
              <a:gd name="connsiteY945" fmla="*/ 2772569 h 4870450"/>
              <a:gd name="connsiteX946" fmla="*/ 3316514 w 3446462"/>
              <a:gd name="connsiteY946" fmla="*/ 2795058 h 4870450"/>
              <a:gd name="connsiteX947" fmla="*/ 3299278 w 3446462"/>
              <a:gd name="connsiteY947" fmla="*/ 2817283 h 4870450"/>
              <a:gd name="connsiteX948" fmla="*/ 3282496 w 3446462"/>
              <a:gd name="connsiteY948" fmla="*/ 2840038 h 4870450"/>
              <a:gd name="connsiteX949" fmla="*/ 3227387 w 3446462"/>
              <a:gd name="connsiteY949" fmla="*/ 2929467 h 4870450"/>
              <a:gd name="connsiteX950" fmla="*/ 3232830 w 3446462"/>
              <a:gd name="connsiteY950" fmla="*/ 2928144 h 4870450"/>
              <a:gd name="connsiteX951" fmla="*/ 3238500 w 3446462"/>
              <a:gd name="connsiteY951" fmla="*/ 2926821 h 4870450"/>
              <a:gd name="connsiteX952" fmla="*/ 3243943 w 3446462"/>
              <a:gd name="connsiteY952" fmla="*/ 2926027 h 4870450"/>
              <a:gd name="connsiteX953" fmla="*/ 3249385 w 3446462"/>
              <a:gd name="connsiteY953" fmla="*/ 2925233 h 4870450"/>
              <a:gd name="connsiteX954" fmla="*/ 3259818 w 3446462"/>
              <a:gd name="connsiteY954" fmla="*/ 2924175 h 4870450"/>
              <a:gd name="connsiteX955" fmla="*/ 3270250 w 3446462"/>
              <a:gd name="connsiteY955" fmla="*/ 2923911 h 4870450"/>
              <a:gd name="connsiteX956" fmla="*/ 3280909 w 3446462"/>
              <a:gd name="connsiteY956" fmla="*/ 2923381 h 4870450"/>
              <a:gd name="connsiteX957" fmla="*/ 3290887 w 3446462"/>
              <a:gd name="connsiteY957" fmla="*/ 2923117 h 4870450"/>
              <a:gd name="connsiteX958" fmla="*/ 3301093 w 3446462"/>
              <a:gd name="connsiteY958" fmla="*/ 2922852 h 4870450"/>
              <a:gd name="connsiteX959" fmla="*/ 3310844 w 3446462"/>
              <a:gd name="connsiteY959" fmla="*/ 2922058 h 4870450"/>
              <a:gd name="connsiteX960" fmla="*/ 3314019 w 3446462"/>
              <a:gd name="connsiteY960" fmla="*/ 2928673 h 4870450"/>
              <a:gd name="connsiteX961" fmla="*/ 3316514 w 3446462"/>
              <a:gd name="connsiteY961" fmla="*/ 2933965 h 4870450"/>
              <a:gd name="connsiteX962" fmla="*/ 3319235 w 3446462"/>
              <a:gd name="connsiteY962" fmla="*/ 2938463 h 4870450"/>
              <a:gd name="connsiteX963" fmla="*/ 3321503 w 3446462"/>
              <a:gd name="connsiteY963" fmla="*/ 2941638 h 4870450"/>
              <a:gd name="connsiteX964" fmla="*/ 3323771 w 3446462"/>
              <a:gd name="connsiteY964" fmla="*/ 2944283 h 4870450"/>
              <a:gd name="connsiteX965" fmla="*/ 3326039 w 3446462"/>
              <a:gd name="connsiteY965" fmla="*/ 2946136 h 4870450"/>
              <a:gd name="connsiteX966" fmla="*/ 3328080 w 3446462"/>
              <a:gd name="connsiteY966" fmla="*/ 2947194 h 4870450"/>
              <a:gd name="connsiteX967" fmla="*/ 3330575 w 3446462"/>
              <a:gd name="connsiteY967" fmla="*/ 2947723 h 4870450"/>
              <a:gd name="connsiteX968" fmla="*/ 3332842 w 3446462"/>
              <a:gd name="connsiteY968" fmla="*/ 2947723 h 4870450"/>
              <a:gd name="connsiteX969" fmla="*/ 3335564 w 3446462"/>
              <a:gd name="connsiteY969" fmla="*/ 2947458 h 4870450"/>
              <a:gd name="connsiteX970" fmla="*/ 3338512 w 3446462"/>
              <a:gd name="connsiteY970" fmla="*/ 2947194 h 4870450"/>
              <a:gd name="connsiteX971" fmla="*/ 3341460 w 3446462"/>
              <a:gd name="connsiteY971" fmla="*/ 2946665 h 4870450"/>
              <a:gd name="connsiteX972" fmla="*/ 3345316 w 3446462"/>
              <a:gd name="connsiteY972" fmla="*/ 2946136 h 4870450"/>
              <a:gd name="connsiteX973" fmla="*/ 3349398 w 3446462"/>
              <a:gd name="connsiteY973" fmla="*/ 2945342 h 4870450"/>
              <a:gd name="connsiteX974" fmla="*/ 3353480 w 3446462"/>
              <a:gd name="connsiteY974" fmla="*/ 2944813 h 4870450"/>
              <a:gd name="connsiteX975" fmla="*/ 3358696 w 3446462"/>
              <a:gd name="connsiteY975" fmla="*/ 2944813 h 4870450"/>
              <a:gd name="connsiteX976" fmla="*/ 3360737 w 3446462"/>
              <a:gd name="connsiteY976" fmla="*/ 2945077 h 4870450"/>
              <a:gd name="connsiteX977" fmla="*/ 3363685 w 3446462"/>
              <a:gd name="connsiteY977" fmla="*/ 2946400 h 4870450"/>
              <a:gd name="connsiteX978" fmla="*/ 3367314 w 3446462"/>
              <a:gd name="connsiteY978" fmla="*/ 2948252 h 4870450"/>
              <a:gd name="connsiteX979" fmla="*/ 3371623 w 3446462"/>
              <a:gd name="connsiteY979" fmla="*/ 2950633 h 4870450"/>
              <a:gd name="connsiteX980" fmla="*/ 3376385 w 3446462"/>
              <a:gd name="connsiteY980" fmla="*/ 2953544 h 4870450"/>
              <a:gd name="connsiteX981" fmla="*/ 3381375 w 3446462"/>
              <a:gd name="connsiteY981" fmla="*/ 2957513 h 4870450"/>
              <a:gd name="connsiteX982" fmla="*/ 3386817 w 3446462"/>
              <a:gd name="connsiteY982" fmla="*/ 2961746 h 4870450"/>
              <a:gd name="connsiteX983" fmla="*/ 3391807 w 3446462"/>
              <a:gd name="connsiteY983" fmla="*/ 2967038 h 4870450"/>
              <a:gd name="connsiteX984" fmla="*/ 3397023 w 3446462"/>
              <a:gd name="connsiteY984" fmla="*/ 2972594 h 4870450"/>
              <a:gd name="connsiteX985" fmla="*/ 3402239 w 3446462"/>
              <a:gd name="connsiteY985" fmla="*/ 2978679 h 4870450"/>
              <a:gd name="connsiteX986" fmla="*/ 3404507 w 3446462"/>
              <a:gd name="connsiteY986" fmla="*/ 2981590 h 4870450"/>
              <a:gd name="connsiteX987" fmla="*/ 3407001 w 3446462"/>
              <a:gd name="connsiteY987" fmla="*/ 2985029 h 4870450"/>
              <a:gd name="connsiteX988" fmla="*/ 3409042 w 3446462"/>
              <a:gd name="connsiteY988" fmla="*/ 2988733 h 4870450"/>
              <a:gd name="connsiteX989" fmla="*/ 3411084 w 3446462"/>
              <a:gd name="connsiteY989" fmla="*/ 2991908 h 4870450"/>
              <a:gd name="connsiteX990" fmla="*/ 3413125 w 3446462"/>
              <a:gd name="connsiteY990" fmla="*/ 2995877 h 4870450"/>
              <a:gd name="connsiteX991" fmla="*/ 3414939 w 3446462"/>
              <a:gd name="connsiteY991" fmla="*/ 2999581 h 4870450"/>
              <a:gd name="connsiteX992" fmla="*/ 3416526 w 3446462"/>
              <a:gd name="connsiteY992" fmla="*/ 3003550 h 4870450"/>
              <a:gd name="connsiteX993" fmla="*/ 3417887 w 3446462"/>
              <a:gd name="connsiteY993" fmla="*/ 3007519 h 4870450"/>
              <a:gd name="connsiteX994" fmla="*/ 3419248 w 3446462"/>
              <a:gd name="connsiteY994" fmla="*/ 3011488 h 4870450"/>
              <a:gd name="connsiteX995" fmla="*/ 3420155 w 3446462"/>
              <a:gd name="connsiteY995" fmla="*/ 3015721 h 4870450"/>
              <a:gd name="connsiteX996" fmla="*/ 3420835 w 3446462"/>
              <a:gd name="connsiteY996" fmla="*/ 3019954 h 4870450"/>
              <a:gd name="connsiteX997" fmla="*/ 3421289 w 3446462"/>
              <a:gd name="connsiteY997" fmla="*/ 3024452 h 4870450"/>
              <a:gd name="connsiteX998" fmla="*/ 3421516 w 3446462"/>
              <a:gd name="connsiteY998" fmla="*/ 3028156 h 4870450"/>
              <a:gd name="connsiteX999" fmla="*/ 3421516 w 3446462"/>
              <a:gd name="connsiteY999" fmla="*/ 3031861 h 4870450"/>
              <a:gd name="connsiteX1000" fmla="*/ 3421289 w 3446462"/>
              <a:gd name="connsiteY1000" fmla="*/ 3035300 h 4870450"/>
              <a:gd name="connsiteX1001" fmla="*/ 3421062 w 3446462"/>
              <a:gd name="connsiteY1001" fmla="*/ 3038740 h 4870450"/>
              <a:gd name="connsiteX1002" fmla="*/ 3420382 w 3446462"/>
              <a:gd name="connsiteY1002" fmla="*/ 3042179 h 4870450"/>
              <a:gd name="connsiteX1003" fmla="*/ 3419701 w 3446462"/>
              <a:gd name="connsiteY1003" fmla="*/ 3045619 h 4870450"/>
              <a:gd name="connsiteX1004" fmla="*/ 3419021 w 3446462"/>
              <a:gd name="connsiteY1004" fmla="*/ 3048794 h 4870450"/>
              <a:gd name="connsiteX1005" fmla="*/ 3417660 w 3446462"/>
              <a:gd name="connsiteY1005" fmla="*/ 3052233 h 4870450"/>
              <a:gd name="connsiteX1006" fmla="*/ 3415392 w 3446462"/>
              <a:gd name="connsiteY1006" fmla="*/ 3058319 h 4870450"/>
              <a:gd name="connsiteX1007" fmla="*/ 3412671 w 3446462"/>
              <a:gd name="connsiteY1007" fmla="*/ 3064669 h 4870450"/>
              <a:gd name="connsiteX1008" fmla="*/ 3409496 w 3446462"/>
              <a:gd name="connsiteY1008" fmla="*/ 3070490 h 4870450"/>
              <a:gd name="connsiteX1009" fmla="*/ 3406094 w 3446462"/>
              <a:gd name="connsiteY1009" fmla="*/ 3076311 h 4870450"/>
              <a:gd name="connsiteX1010" fmla="*/ 3398384 w 3446462"/>
              <a:gd name="connsiteY1010" fmla="*/ 3087688 h 4870450"/>
              <a:gd name="connsiteX1011" fmla="*/ 3390446 w 3446462"/>
              <a:gd name="connsiteY1011" fmla="*/ 3098271 h 4870450"/>
              <a:gd name="connsiteX1012" fmla="*/ 3386817 w 3446462"/>
              <a:gd name="connsiteY1012" fmla="*/ 3103298 h 4870450"/>
              <a:gd name="connsiteX1013" fmla="*/ 3382962 w 3446462"/>
              <a:gd name="connsiteY1013" fmla="*/ 3108854 h 4870450"/>
              <a:gd name="connsiteX1014" fmla="*/ 3379560 w 3446462"/>
              <a:gd name="connsiteY1014" fmla="*/ 3114146 h 4870450"/>
              <a:gd name="connsiteX1015" fmla="*/ 3376612 w 3446462"/>
              <a:gd name="connsiteY1015" fmla="*/ 3119173 h 4870450"/>
              <a:gd name="connsiteX1016" fmla="*/ 3372757 w 3446462"/>
              <a:gd name="connsiteY1016" fmla="*/ 3126581 h 4870450"/>
              <a:gd name="connsiteX1017" fmla="*/ 3368221 w 3446462"/>
              <a:gd name="connsiteY1017" fmla="*/ 3135577 h 4870450"/>
              <a:gd name="connsiteX1018" fmla="*/ 3365726 w 3446462"/>
              <a:gd name="connsiteY1018" fmla="*/ 3140340 h 4870450"/>
              <a:gd name="connsiteX1019" fmla="*/ 3363685 w 3446462"/>
              <a:gd name="connsiteY1019" fmla="*/ 3144573 h 4870450"/>
              <a:gd name="connsiteX1020" fmla="*/ 3361644 w 3446462"/>
              <a:gd name="connsiteY1020" fmla="*/ 3148013 h 4870450"/>
              <a:gd name="connsiteX1021" fmla="*/ 3359603 w 3446462"/>
              <a:gd name="connsiteY1021" fmla="*/ 3151188 h 4870450"/>
              <a:gd name="connsiteX1022" fmla="*/ 3197905 w 3446462"/>
              <a:gd name="connsiteY1022" fmla="*/ 3408098 h 4870450"/>
              <a:gd name="connsiteX1023" fmla="*/ 3202894 w 3446462"/>
              <a:gd name="connsiteY1023" fmla="*/ 3407569 h 4870450"/>
              <a:gd name="connsiteX1024" fmla="*/ 3207657 w 3446462"/>
              <a:gd name="connsiteY1024" fmla="*/ 3406246 h 4870450"/>
              <a:gd name="connsiteX1025" fmla="*/ 3212193 w 3446462"/>
              <a:gd name="connsiteY1025" fmla="*/ 3404923 h 4870450"/>
              <a:gd name="connsiteX1026" fmla="*/ 3216728 w 3446462"/>
              <a:gd name="connsiteY1026" fmla="*/ 3403600 h 4870450"/>
              <a:gd name="connsiteX1027" fmla="*/ 3224893 w 3446462"/>
              <a:gd name="connsiteY1027" fmla="*/ 3400161 h 4870450"/>
              <a:gd name="connsiteX1028" fmla="*/ 3232603 w 3446462"/>
              <a:gd name="connsiteY1028" fmla="*/ 3396456 h 4870450"/>
              <a:gd name="connsiteX1029" fmla="*/ 3240087 w 3446462"/>
              <a:gd name="connsiteY1029" fmla="*/ 3393281 h 4870450"/>
              <a:gd name="connsiteX1030" fmla="*/ 3247798 w 3446462"/>
              <a:gd name="connsiteY1030" fmla="*/ 3389842 h 4870450"/>
              <a:gd name="connsiteX1031" fmla="*/ 3251653 w 3446462"/>
              <a:gd name="connsiteY1031" fmla="*/ 3388519 h 4870450"/>
              <a:gd name="connsiteX1032" fmla="*/ 3255735 w 3446462"/>
              <a:gd name="connsiteY1032" fmla="*/ 3387461 h 4870450"/>
              <a:gd name="connsiteX1033" fmla="*/ 3259818 w 3446462"/>
              <a:gd name="connsiteY1033" fmla="*/ 3386402 h 4870450"/>
              <a:gd name="connsiteX1034" fmla="*/ 3264126 w 3446462"/>
              <a:gd name="connsiteY1034" fmla="*/ 3385608 h 4870450"/>
              <a:gd name="connsiteX1035" fmla="*/ 3267301 w 3446462"/>
              <a:gd name="connsiteY1035" fmla="*/ 3385344 h 4870450"/>
              <a:gd name="connsiteX1036" fmla="*/ 3270476 w 3446462"/>
              <a:gd name="connsiteY1036" fmla="*/ 3385344 h 4870450"/>
              <a:gd name="connsiteX1037" fmla="*/ 3274105 w 3446462"/>
              <a:gd name="connsiteY1037" fmla="*/ 3385344 h 4870450"/>
              <a:gd name="connsiteX1038" fmla="*/ 3277507 w 3446462"/>
              <a:gd name="connsiteY1038" fmla="*/ 3385608 h 4870450"/>
              <a:gd name="connsiteX1039" fmla="*/ 3285444 w 3446462"/>
              <a:gd name="connsiteY1039" fmla="*/ 3386138 h 4870450"/>
              <a:gd name="connsiteX1040" fmla="*/ 3294062 w 3446462"/>
              <a:gd name="connsiteY1040" fmla="*/ 3387725 h 4870450"/>
              <a:gd name="connsiteX1041" fmla="*/ 3303134 w 3446462"/>
              <a:gd name="connsiteY1041" fmla="*/ 3389313 h 4870450"/>
              <a:gd name="connsiteX1042" fmla="*/ 3312659 w 3446462"/>
              <a:gd name="connsiteY1042" fmla="*/ 3391694 h 4870450"/>
              <a:gd name="connsiteX1043" fmla="*/ 3322184 w 3446462"/>
              <a:gd name="connsiteY1043" fmla="*/ 3394075 h 4870450"/>
              <a:gd name="connsiteX1044" fmla="*/ 3332162 w 3446462"/>
              <a:gd name="connsiteY1044" fmla="*/ 3397250 h 4870450"/>
              <a:gd name="connsiteX1045" fmla="*/ 3341687 w 3446462"/>
              <a:gd name="connsiteY1045" fmla="*/ 3400425 h 4870450"/>
              <a:gd name="connsiteX1046" fmla="*/ 3351212 w 3446462"/>
              <a:gd name="connsiteY1046" fmla="*/ 3404129 h 4870450"/>
              <a:gd name="connsiteX1047" fmla="*/ 3360057 w 3446462"/>
              <a:gd name="connsiteY1047" fmla="*/ 3408098 h 4870450"/>
              <a:gd name="connsiteX1048" fmla="*/ 3368901 w 3446462"/>
              <a:gd name="connsiteY1048" fmla="*/ 3412067 h 4870450"/>
              <a:gd name="connsiteX1049" fmla="*/ 3376839 w 3446462"/>
              <a:gd name="connsiteY1049" fmla="*/ 3416300 h 4870450"/>
              <a:gd name="connsiteX1050" fmla="*/ 3383869 w 3446462"/>
              <a:gd name="connsiteY1050" fmla="*/ 3420533 h 4870450"/>
              <a:gd name="connsiteX1051" fmla="*/ 3387271 w 3446462"/>
              <a:gd name="connsiteY1051" fmla="*/ 3422650 h 4870450"/>
              <a:gd name="connsiteX1052" fmla="*/ 3390219 w 3446462"/>
              <a:gd name="connsiteY1052" fmla="*/ 3424767 h 4870450"/>
              <a:gd name="connsiteX1053" fmla="*/ 3393167 w 3446462"/>
              <a:gd name="connsiteY1053" fmla="*/ 3426883 h 4870450"/>
              <a:gd name="connsiteX1054" fmla="*/ 3395435 w 3446462"/>
              <a:gd name="connsiteY1054" fmla="*/ 3429000 h 4870450"/>
              <a:gd name="connsiteX1055" fmla="*/ 3399517 w 3446462"/>
              <a:gd name="connsiteY1055" fmla="*/ 3433233 h 4870450"/>
              <a:gd name="connsiteX1056" fmla="*/ 3402012 w 3446462"/>
              <a:gd name="connsiteY1056" fmla="*/ 3436673 h 4870450"/>
              <a:gd name="connsiteX1057" fmla="*/ 3404280 w 3446462"/>
              <a:gd name="connsiteY1057" fmla="*/ 3440113 h 4870450"/>
              <a:gd name="connsiteX1058" fmla="*/ 3407228 w 3446462"/>
              <a:gd name="connsiteY1058" fmla="*/ 3444611 h 4870450"/>
              <a:gd name="connsiteX1059" fmla="*/ 3421969 w 3446462"/>
              <a:gd name="connsiteY1059" fmla="*/ 3472127 h 4870450"/>
              <a:gd name="connsiteX1060" fmla="*/ 3374344 w 3446462"/>
              <a:gd name="connsiteY1060" fmla="*/ 3633258 h 4870450"/>
              <a:gd name="connsiteX1061" fmla="*/ 3372303 w 3446462"/>
              <a:gd name="connsiteY1061" fmla="*/ 3637227 h 4870450"/>
              <a:gd name="connsiteX1062" fmla="*/ 3371169 w 3446462"/>
              <a:gd name="connsiteY1062" fmla="*/ 3640402 h 4870450"/>
              <a:gd name="connsiteX1063" fmla="*/ 3369809 w 3446462"/>
              <a:gd name="connsiteY1063" fmla="*/ 3643313 h 4870450"/>
              <a:gd name="connsiteX1064" fmla="*/ 3367541 w 3446462"/>
              <a:gd name="connsiteY1064" fmla="*/ 3648075 h 4870450"/>
              <a:gd name="connsiteX1065" fmla="*/ 3310844 w 3446462"/>
              <a:gd name="connsiteY1065" fmla="*/ 3764756 h 4870450"/>
              <a:gd name="connsiteX1066" fmla="*/ 3307896 w 3446462"/>
              <a:gd name="connsiteY1066" fmla="*/ 3769519 h 4870450"/>
              <a:gd name="connsiteX1067" fmla="*/ 3304948 w 3446462"/>
              <a:gd name="connsiteY1067" fmla="*/ 3774017 h 4870450"/>
              <a:gd name="connsiteX1068" fmla="*/ 3302000 w 3446462"/>
              <a:gd name="connsiteY1068" fmla="*/ 3778779 h 4870450"/>
              <a:gd name="connsiteX1069" fmla="*/ 3299278 w 3446462"/>
              <a:gd name="connsiteY1069" fmla="*/ 3784071 h 4870450"/>
              <a:gd name="connsiteX1070" fmla="*/ 3293835 w 3446462"/>
              <a:gd name="connsiteY1070" fmla="*/ 3794390 h 4870450"/>
              <a:gd name="connsiteX1071" fmla="*/ 3288619 w 3446462"/>
              <a:gd name="connsiteY1071" fmla="*/ 3804973 h 4870450"/>
              <a:gd name="connsiteX1072" fmla="*/ 3283176 w 3446462"/>
              <a:gd name="connsiteY1072" fmla="*/ 3815292 h 4870450"/>
              <a:gd name="connsiteX1073" fmla="*/ 3277734 w 3446462"/>
              <a:gd name="connsiteY1073" fmla="*/ 3825346 h 4870450"/>
              <a:gd name="connsiteX1074" fmla="*/ 3275012 w 3446462"/>
              <a:gd name="connsiteY1074" fmla="*/ 3830373 h 4870450"/>
              <a:gd name="connsiteX1075" fmla="*/ 3271837 w 3446462"/>
              <a:gd name="connsiteY1075" fmla="*/ 3834871 h 4870450"/>
              <a:gd name="connsiteX1076" fmla="*/ 3268889 w 3446462"/>
              <a:gd name="connsiteY1076" fmla="*/ 3839104 h 4870450"/>
              <a:gd name="connsiteX1077" fmla="*/ 3265487 w 3446462"/>
              <a:gd name="connsiteY1077" fmla="*/ 3843338 h 4870450"/>
              <a:gd name="connsiteX1078" fmla="*/ 3257550 w 3446462"/>
              <a:gd name="connsiteY1078" fmla="*/ 3852333 h 4870450"/>
              <a:gd name="connsiteX1079" fmla="*/ 3250973 w 3446462"/>
              <a:gd name="connsiteY1079" fmla="*/ 3858948 h 4870450"/>
              <a:gd name="connsiteX1080" fmla="*/ 3245303 w 3446462"/>
              <a:gd name="connsiteY1080" fmla="*/ 3864504 h 4870450"/>
              <a:gd name="connsiteX1081" fmla="*/ 3240314 w 3446462"/>
              <a:gd name="connsiteY1081" fmla="*/ 3869267 h 4870450"/>
              <a:gd name="connsiteX1082" fmla="*/ 3238273 w 3446462"/>
              <a:gd name="connsiteY1082" fmla="*/ 3871913 h 4870450"/>
              <a:gd name="connsiteX1083" fmla="*/ 3236005 w 3446462"/>
              <a:gd name="connsiteY1083" fmla="*/ 3874823 h 4870450"/>
              <a:gd name="connsiteX1084" fmla="*/ 3233737 w 3446462"/>
              <a:gd name="connsiteY1084" fmla="*/ 3877733 h 4870450"/>
              <a:gd name="connsiteX1085" fmla="*/ 3231469 w 3446462"/>
              <a:gd name="connsiteY1085" fmla="*/ 3881173 h 4870450"/>
              <a:gd name="connsiteX1086" fmla="*/ 3229428 w 3446462"/>
              <a:gd name="connsiteY1086" fmla="*/ 3885142 h 4870450"/>
              <a:gd name="connsiteX1087" fmla="*/ 3226707 w 3446462"/>
              <a:gd name="connsiteY1087" fmla="*/ 3889640 h 4870450"/>
              <a:gd name="connsiteX1088" fmla="*/ 3224439 w 3446462"/>
              <a:gd name="connsiteY1088" fmla="*/ 3895196 h 4870450"/>
              <a:gd name="connsiteX1089" fmla="*/ 3221491 w 3446462"/>
              <a:gd name="connsiteY1089" fmla="*/ 3901281 h 4870450"/>
              <a:gd name="connsiteX1090" fmla="*/ 3295650 w 3446462"/>
              <a:gd name="connsiteY1090" fmla="*/ 3889111 h 4870450"/>
              <a:gd name="connsiteX1091" fmla="*/ 3302000 w 3446462"/>
              <a:gd name="connsiteY1091" fmla="*/ 3887788 h 4870450"/>
              <a:gd name="connsiteX1092" fmla="*/ 3308803 w 3446462"/>
              <a:gd name="connsiteY1092" fmla="*/ 3887258 h 4870450"/>
              <a:gd name="connsiteX1093" fmla="*/ 3315834 w 3446462"/>
              <a:gd name="connsiteY1093" fmla="*/ 3887258 h 4870450"/>
              <a:gd name="connsiteX1094" fmla="*/ 3322864 w 3446462"/>
              <a:gd name="connsiteY1094" fmla="*/ 3887258 h 4870450"/>
              <a:gd name="connsiteX1095" fmla="*/ 3330575 w 3446462"/>
              <a:gd name="connsiteY1095" fmla="*/ 3887788 h 4870450"/>
              <a:gd name="connsiteX1096" fmla="*/ 3337832 w 3446462"/>
              <a:gd name="connsiteY1096" fmla="*/ 3888846 h 4870450"/>
              <a:gd name="connsiteX1097" fmla="*/ 3345316 w 3446462"/>
              <a:gd name="connsiteY1097" fmla="*/ 3889904 h 4870450"/>
              <a:gd name="connsiteX1098" fmla="*/ 3352800 w 3446462"/>
              <a:gd name="connsiteY1098" fmla="*/ 3891492 h 4870450"/>
              <a:gd name="connsiteX1099" fmla="*/ 3360284 w 3446462"/>
              <a:gd name="connsiteY1099" fmla="*/ 3893344 h 4870450"/>
              <a:gd name="connsiteX1100" fmla="*/ 3367994 w 3446462"/>
              <a:gd name="connsiteY1100" fmla="*/ 3895461 h 4870450"/>
              <a:gd name="connsiteX1101" fmla="*/ 3375251 w 3446462"/>
              <a:gd name="connsiteY1101" fmla="*/ 3897842 h 4870450"/>
              <a:gd name="connsiteX1102" fmla="*/ 3382509 w 3446462"/>
              <a:gd name="connsiteY1102" fmla="*/ 3900223 h 4870450"/>
              <a:gd name="connsiteX1103" fmla="*/ 3389539 w 3446462"/>
              <a:gd name="connsiteY1103" fmla="*/ 3903133 h 4870450"/>
              <a:gd name="connsiteX1104" fmla="*/ 3396569 w 3446462"/>
              <a:gd name="connsiteY1104" fmla="*/ 3905779 h 4870450"/>
              <a:gd name="connsiteX1105" fmla="*/ 3403146 w 3446462"/>
              <a:gd name="connsiteY1105" fmla="*/ 3908954 h 4870450"/>
              <a:gd name="connsiteX1106" fmla="*/ 3409723 w 3446462"/>
              <a:gd name="connsiteY1106" fmla="*/ 3912129 h 4870450"/>
              <a:gd name="connsiteX1107" fmla="*/ 3412217 w 3446462"/>
              <a:gd name="connsiteY1107" fmla="*/ 3913452 h 4870450"/>
              <a:gd name="connsiteX1108" fmla="*/ 3414712 w 3446462"/>
              <a:gd name="connsiteY1108" fmla="*/ 3915040 h 4870450"/>
              <a:gd name="connsiteX1109" fmla="*/ 3416980 w 3446462"/>
              <a:gd name="connsiteY1109" fmla="*/ 3916627 h 4870450"/>
              <a:gd name="connsiteX1110" fmla="*/ 3419475 w 3446462"/>
              <a:gd name="connsiteY1110" fmla="*/ 3918479 h 4870450"/>
              <a:gd name="connsiteX1111" fmla="*/ 3421516 w 3446462"/>
              <a:gd name="connsiteY1111" fmla="*/ 3920596 h 4870450"/>
              <a:gd name="connsiteX1112" fmla="*/ 3423784 w 3446462"/>
              <a:gd name="connsiteY1112" fmla="*/ 3922713 h 4870450"/>
              <a:gd name="connsiteX1113" fmla="*/ 3425825 w 3446462"/>
              <a:gd name="connsiteY1113" fmla="*/ 3925358 h 4870450"/>
              <a:gd name="connsiteX1114" fmla="*/ 3427866 w 3446462"/>
              <a:gd name="connsiteY1114" fmla="*/ 3927740 h 4870450"/>
              <a:gd name="connsiteX1115" fmla="*/ 3429680 w 3446462"/>
              <a:gd name="connsiteY1115" fmla="*/ 3930386 h 4870450"/>
              <a:gd name="connsiteX1116" fmla="*/ 3431721 w 3446462"/>
              <a:gd name="connsiteY1116" fmla="*/ 3933296 h 4870450"/>
              <a:gd name="connsiteX1117" fmla="*/ 3433535 w 3446462"/>
              <a:gd name="connsiteY1117" fmla="*/ 3935942 h 4870450"/>
              <a:gd name="connsiteX1118" fmla="*/ 3435123 w 3446462"/>
              <a:gd name="connsiteY1118" fmla="*/ 3938852 h 4870450"/>
              <a:gd name="connsiteX1119" fmla="*/ 3436484 w 3446462"/>
              <a:gd name="connsiteY1119" fmla="*/ 3942027 h 4870450"/>
              <a:gd name="connsiteX1120" fmla="*/ 3438071 w 3446462"/>
              <a:gd name="connsiteY1120" fmla="*/ 3944938 h 4870450"/>
              <a:gd name="connsiteX1121" fmla="*/ 3439432 w 3446462"/>
              <a:gd name="connsiteY1121" fmla="*/ 3948377 h 4870450"/>
              <a:gd name="connsiteX1122" fmla="*/ 3440792 w 3446462"/>
              <a:gd name="connsiteY1122" fmla="*/ 3951552 h 4870450"/>
              <a:gd name="connsiteX1123" fmla="*/ 3441700 w 3446462"/>
              <a:gd name="connsiteY1123" fmla="*/ 3954992 h 4870450"/>
              <a:gd name="connsiteX1124" fmla="*/ 3442834 w 3446462"/>
              <a:gd name="connsiteY1124" fmla="*/ 3958431 h 4870450"/>
              <a:gd name="connsiteX1125" fmla="*/ 3443741 w 3446462"/>
              <a:gd name="connsiteY1125" fmla="*/ 3961871 h 4870450"/>
              <a:gd name="connsiteX1126" fmla="*/ 3444648 w 3446462"/>
              <a:gd name="connsiteY1126" fmla="*/ 3965575 h 4870450"/>
              <a:gd name="connsiteX1127" fmla="*/ 3445328 w 3446462"/>
              <a:gd name="connsiteY1127" fmla="*/ 3968750 h 4870450"/>
              <a:gd name="connsiteX1128" fmla="*/ 3445782 w 3446462"/>
              <a:gd name="connsiteY1128" fmla="*/ 3972454 h 4870450"/>
              <a:gd name="connsiteX1129" fmla="*/ 3446009 w 3446462"/>
              <a:gd name="connsiteY1129" fmla="*/ 3976158 h 4870450"/>
              <a:gd name="connsiteX1130" fmla="*/ 3446235 w 3446462"/>
              <a:gd name="connsiteY1130" fmla="*/ 3979863 h 4870450"/>
              <a:gd name="connsiteX1131" fmla="*/ 3446462 w 3446462"/>
              <a:gd name="connsiteY1131" fmla="*/ 3983302 h 4870450"/>
              <a:gd name="connsiteX1132" fmla="*/ 3446462 w 3446462"/>
              <a:gd name="connsiteY1132" fmla="*/ 3987006 h 4870450"/>
              <a:gd name="connsiteX1133" fmla="*/ 3446235 w 3446462"/>
              <a:gd name="connsiteY1133" fmla="*/ 3990711 h 4870450"/>
              <a:gd name="connsiteX1134" fmla="*/ 3446009 w 3446462"/>
              <a:gd name="connsiteY1134" fmla="*/ 3994415 h 4870450"/>
              <a:gd name="connsiteX1135" fmla="*/ 3445555 w 3446462"/>
              <a:gd name="connsiteY1135" fmla="*/ 3998119 h 4870450"/>
              <a:gd name="connsiteX1136" fmla="*/ 3444875 w 3446462"/>
              <a:gd name="connsiteY1136" fmla="*/ 4001558 h 4870450"/>
              <a:gd name="connsiteX1137" fmla="*/ 3443967 w 3446462"/>
              <a:gd name="connsiteY1137" fmla="*/ 4004998 h 4870450"/>
              <a:gd name="connsiteX1138" fmla="*/ 3442834 w 3446462"/>
              <a:gd name="connsiteY1138" fmla="*/ 4008702 h 4870450"/>
              <a:gd name="connsiteX1139" fmla="*/ 3332389 w 3446462"/>
              <a:gd name="connsiteY1139" fmla="*/ 4224867 h 4870450"/>
              <a:gd name="connsiteX1140" fmla="*/ 3327626 w 3446462"/>
              <a:gd name="connsiteY1140" fmla="*/ 4231217 h 4870450"/>
              <a:gd name="connsiteX1141" fmla="*/ 3322864 w 3446462"/>
              <a:gd name="connsiteY1141" fmla="*/ 4237831 h 4870450"/>
              <a:gd name="connsiteX1142" fmla="*/ 3318555 w 3446462"/>
              <a:gd name="connsiteY1142" fmla="*/ 4244711 h 4870450"/>
              <a:gd name="connsiteX1143" fmla="*/ 3314246 w 3446462"/>
              <a:gd name="connsiteY1143" fmla="*/ 4251854 h 4870450"/>
              <a:gd name="connsiteX1144" fmla="*/ 3305855 w 3446462"/>
              <a:gd name="connsiteY1144" fmla="*/ 4266142 h 4870450"/>
              <a:gd name="connsiteX1145" fmla="*/ 3297691 w 3446462"/>
              <a:gd name="connsiteY1145" fmla="*/ 4281223 h 4870450"/>
              <a:gd name="connsiteX1146" fmla="*/ 3289753 w 3446462"/>
              <a:gd name="connsiteY1146" fmla="*/ 4295775 h 4870450"/>
              <a:gd name="connsiteX1147" fmla="*/ 3281816 w 3446462"/>
              <a:gd name="connsiteY1147" fmla="*/ 4309798 h 4870450"/>
              <a:gd name="connsiteX1148" fmla="*/ 3277507 w 3446462"/>
              <a:gd name="connsiteY1148" fmla="*/ 4316677 h 4870450"/>
              <a:gd name="connsiteX1149" fmla="*/ 3273425 w 3446462"/>
              <a:gd name="connsiteY1149" fmla="*/ 4323027 h 4870450"/>
              <a:gd name="connsiteX1150" fmla="*/ 3268889 w 3446462"/>
              <a:gd name="connsiteY1150" fmla="*/ 4329113 h 4870450"/>
              <a:gd name="connsiteX1151" fmla="*/ 3264353 w 3446462"/>
              <a:gd name="connsiteY1151" fmla="*/ 4335198 h 4870450"/>
              <a:gd name="connsiteX1152" fmla="*/ 3199719 w 3446462"/>
              <a:gd name="connsiteY1152" fmla="*/ 4457700 h 4870450"/>
              <a:gd name="connsiteX1153" fmla="*/ 3195410 w 3446462"/>
              <a:gd name="connsiteY1153" fmla="*/ 4463786 h 4870450"/>
              <a:gd name="connsiteX1154" fmla="*/ 3192235 w 3446462"/>
              <a:gd name="connsiteY1154" fmla="*/ 4467754 h 4870450"/>
              <a:gd name="connsiteX1155" fmla="*/ 3189514 w 3446462"/>
              <a:gd name="connsiteY1155" fmla="*/ 4470400 h 4870450"/>
              <a:gd name="connsiteX1156" fmla="*/ 3187246 w 3446462"/>
              <a:gd name="connsiteY1156" fmla="*/ 4472252 h 4870450"/>
              <a:gd name="connsiteX1157" fmla="*/ 3185205 w 3446462"/>
              <a:gd name="connsiteY1157" fmla="*/ 4473575 h 4870450"/>
              <a:gd name="connsiteX1158" fmla="*/ 3182484 w 3446462"/>
              <a:gd name="connsiteY1158" fmla="*/ 4474634 h 4870450"/>
              <a:gd name="connsiteX1159" fmla="*/ 3179309 w 3446462"/>
              <a:gd name="connsiteY1159" fmla="*/ 4476750 h 4870450"/>
              <a:gd name="connsiteX1160" fmla="*/ 3175226 w 3446462"/>
              <a:gd name="connsiteY1160" fmla="*/ 4479661 h 4870450"/>
              <a:gd name="connsiteX1161" fmla="*/ 3171825 w 3446462"/>
              <a:gd name="connsiteY1161" fmla="*/ 4482042 h 4870450"/>
              <a:gd name="connsiteX1162" fmla="*/ 3170237 w 3446462"/>
              <a:gd name="connsiteY1162" fmla="*/ 4482571 h 4870450"/>
              <a:gd name="connsiteX1163" fmla="*/ 3169784 w 3446462"/>
              <a:gd name="connsiteY1163" fmla="*/ 4482571 h 4870450"/>
              <a:gd name="connsiteX1164" fmla="*/ 3169557 w 3446462"/>
              <a:gd name="connsiteY1164" fmla="*/ 4482042 h 4870450"/>
              <a:gd name="connsiteX1165" fmla="*/ 3169330 w 3446462"/>
              <a:gd name="connsiteY1165" fmla="*/ 4482042 h 4870450"/>
              <a:gd name="connsiteX1166" fmla="*/ 3168423 w 3446462"/>
              <a:gd name="connsiteY1166" fmla="*/ 4483629 h 4870450"/>
              <a:gd name="connsiteX1167" fmla="*/ 3165928 w 3446462"/>
              <a:gd name="connsiteY1167" fmla="*/ 4486540 h 4870450"/>
              <a:gd name="connsiteX1168" fmla="*/ 3161619 w 3446462"/>
              <a:gd name="connsiteY1168" fmla="*/ 4492625 h 4870450"/>
              <a:gd name="connsiteX1169" fmla="*/ 3064101 w 3446462"/>
              <a:gd name="connsiteY1169" fmla="*/ 4627034 h 4870450"/>
              <a:gd name="connsiteX1170" fmla="*/ 3060926 w 3446462"/>
              <a:gd name="connsiteY1170" fmla="*/ 4629679 h 4870450"/>
              <a:gd name="connsiteX1171" fmla="*/ 3058205 w 3446462"/>
              <a:gd name="connsiteY1171" fmla="*/ 4631796 h 4870450"/>
              <a:gd name="connsiteX1172" fmla="*/ 3056164 w 3446462"/>
              <a:gd name="connsiteY1172" fmla="*/ 4633384 h 4870450"/>
              <a:gd name="connsiteX1173" fmla="*/ 3054576 w 3446462"/>
              <a:gd name="connsiteY1173" fmla="*/ 4634442 h 4870450"/>
              <a:gd name="connsiteX1174" fmla="*/ 3053216 w 3446462"/>
              <a:gd name="connsiteY1174" fmla="*/ 4635236 h 4870450"/>
              <a:gd name="connsiteX1175" fmla="*/ 3052082 w 3446462"/>
              <a:gd name="connsiteY1175" fmla="*/ 4635236 h 4870450"/>
              <a:gd name="connsiteX1176" fmla="*/ 3051175 w 3446462"/>
              <a:gd name="connsiteY1176" fmla="*/ 4635236 h 4870450"/>
              <a:gd name="connsiteX1177" fmla="*/ 3050494 w 3446462"/>
              <a:gd name="connsiteY1177" fmla="*/ 4634971 h 4870450"/>
              <a:gd name="connsiteX1178" fmla="*/ 3049134 w 3446462"/>
              <a:gd name="connsiteY1178" fmla="*/ 4633913 h 4870450"/>
              <a:gd name="connsiteX1179" fmla="*/ 3047093 w 3446462"/>
              <a:gd name="connsiteY1179" fmla="*/ 4632590 h 4870450"/>
              <a:gd name="connsiteX1180" fmla="*/ 3045278 w 3446462"/>
              <a:gd name="connsiteY1180" fmla="*/ 4632590 h 4870450"/>
              <a:gd name="connsiteX1181" fmla="*/ 3043464 w 3446462"/>
              <a:gd name="connsiteY1181" fmla="*/ 4632325 h 4870450"/>
              <a:gd name="connsiteX1182" fmla="*/ 3040969 w 3446462"/>
              <a:gd name="connsiteY1182" fmla="*/ 4632590 h 4870450"/>
              <a:gd name="connsiteX1183" fmla="*/ 3037794 w 3446462"/>
              <a:gd name="connsiteY1183" fmla="*/ 4633648 h 4870450"/>
              <a:gd name="connsiteX1184" fmla="*/ 3033032 w 3446462"/>
              <a:gd name="connsiteY1184" fmla="*/ 4635236 h 4870450"/>
              <a:gd name="connsiteX1185" fmla="*/ 3028950 w 3446462"/>
              <a:gd name="connsiteY1185" fmla="*/ 4637088 h 4870450"/>
              <a:gd name="connsiteX1186" fmla="*/ 3025321 w 3446462"/>
              <a:gd name="connsiteY1186" fmla="*/ 4639469 h 4870450"/>
              <a:gd name="connsiteX1187" fmla="*/ 3022146 w 3446462"/>
              <a:gd name="connsiteY1187" fmla="*/ 4642115 h 4870450"/>
              <a:gd name="connsiteX1188" fmla="*/ 3019198 w 3446462"/>
              <a:gd name="connsiteY1188" fmla="*/ 4644761 h 4870450"/>
              <a:gd name="connsiteX1189" fmla="*/ 3016703 w 3446462"/>
              <a:gd name="connsiteY1189" fmla="*/ 4648200 h 4870450"/>
              <a:gd name="connsiteX1190" fmla="*/ 3014209 w 3446462"/>
              <a:gd name="connsiteY1190" fmla="*/ 4651640 h 4870450"/>
              <a:gd name="connsiteX1191" fmla="*/ 3012168 w 3446462"/>
              <a:gd name="connsiteY1191" fmla="*/ 4655344 h 4870450"/>
              <a:gd name="connsiteX1192" fmla="*/ 3007859 w 3446462"/>
              <a:gd name="connsiteY1192" fmla="*/ 4662488 h 4870450"/>
              <a:gd name="connsiteX1193" fmla="*/ 3003323 w 3446462"/>
              <a:gd name="connsiteY1193" fmla="*/ 4670425 h 4870450"/>
              <a:gd name="connsiteX1194" fmla="*/ 3000375 w 3446462"/>
              <a:gd name="connsiteY1194" fmla="*/ 4674129 h 4870450"/>
              <a:gd name="connsiteX1195" fmla="*/ 2997653 w 3446462"/>
              <a:gd name="connsiteY1195" fmla="*/ 4678098 h 4870450"/>
              <a:gd name="connsiteX1196" fmla="*/ 2994025 w 3446462"/>
              <a:gd name="connsiteY1196" fmla="*/ 4681802 h 4870450"/>
              <a:gd name="connsiteX1197" fmla="*/ 2990396 w 3446462"/>
              <a:gd name="connsiteY1197" fmla="*/ 4685242 h 4870450"/>
              <a:gd name="connsiteX1198" fmla="*/ 2986994 w 3446462"/>
              <a:gd name="connsiteY1198" fmla="*/ 4688152 h 4870450"/>
              <a:gd name="connsiteX1199" fmla="*/ 2984273 w 3446462"/>
              <a:gd name="connsiteY1199" fmla="*/ 4690269 h 4870450"/>
              <a:gd name="connsiteX1200" fmla="*/ 2981325 w 3446462"/>
              <a:gd name="connsiteY1200" fmla="*/ 4692121 h 4870450"/>
              <a:gd name="connsiteX1201" fmla="*/ 2979057 w 3446462"/>
              <a:gd name="connsiteY1201" fmla="*/ 4693179 h 4870450"/>
              <a:gd name="connsiteX1202" fmla="*/ 2976789 w 3446462"/>
              <a:gd name="connsiteY1202" fmla="*/ 4694502 h 4870450"/>
              <a:gd name="connsiteX1203" fmla="*/ 2974748 w 3446462"/>
              <a:gd name="connsiteY1203" fmla="*/ 4695031 h 4870450"/>
              <a:gd name="connsiteX1204" fmla="*/ 2973160 w 3446462"/>
              <a:gd name="connsiteY1204" fmla="*/ 4695296 h 4870450"/>
              <a:gd name="connsiteX1205" fmla="*/ 2971573 w 3446462"/>
              <a:gd name="connsiteY1205" fmla="*/ 4695825 h 4870450"/>
              <a:gd name="connsiteX1206" fmla="*/ 2969985 w 3446462"/>
              <a:gd name="connsiteY1206" fmla="*/ 4695296 h 4870450"/>
              <a:gd name="connsiteX1207" fmla="*/ 2968625 w 3446462"/>
              <a:gd name="connsiteY1207" fmla="*/ 4695031 h 4870450"/>
              <a:gd name="connsiteX1208" fmla="*/ 2967491 w 3446462"/>
              <a:gd name="connsiteY1208" fmla="*/ 4694502 h 4870450"/>
              <a:gd name="connsiteX1209" fmla="*/ 2966357 w 3446462"/>
              <a:gd name="connsiteY1209" fmla="*/ 4693973 h 4870450"/>
              <a:gd name="connsiteX1210" fmla="*/ 2964089 w 3446462"/>
              <a:gd name="connsiteY1210" fmla="*/ 4692386 h 4870450"/>
              <a:gd name="connsiteX1211" fmla="*/ 2962275 w 3446462"/>
              <a:gd name="connsiteY1211" fmla="*/ 4690269 h 4870450"/>
              <a:gd name="connsiteX1212" fmla="*/ 2960234 w 3446462"/>
              <a:gd name="connsiteY1212" fmla="*/ 4688152 h 4870450"/>
              <a:gd name="connsiteX1213" fmla="*/ 2957739 w 3446462"/>
              <a:gd name="connsiteY1213" fmla="*/ 4686300 h 4870450"/>
              <a:gd name="connsiteX1214" fmla="*/ 2956605 w 3446462"/>
              <a:gd name="connsiteY1214" fmla="*/ 4685242 h 4870450"/>
              <a:gd name="connsiteX1215" fmla="*/ 2955244 w 3446462"/>
              <a:gd name="connsiteY1215" fmla="*/ 4684713 h 4870450"/>
              <a:gd name="connsiteX1216" fmla="*/ 2953657 w 3446462"/>
              <a:gd name="connsiteY1216" fmla="*/ 4684184 h 4870450"/>
              <a:gd name="connsiteX1217" fmla="*/ 2952069 w 3446462"/>
              <a:gd name="connsiteY1217" fmla="*/ 4683919 h 4870450"/>
              <a:gd name="connsiteX1218" fmla="*/ 2950028 w 3446462"/>
              <a:gd name="connsiteY1218" fmla="*/ 4683654 h 4870450"/>
              <a:gd name="connsiteX1219" fmla="*/ 2947987 w 3446462"/>
              <a:gd name="connsiteY1219" fmla="*/ 4683919 h 4870450"/>
              <a:gd name="connsiteX1220" fmla="*/ 2945719 w 3446462"/>
              <a:gd name="connsiteY1220" fmla="*/ 4684184 h 4870450"/>
              <a:gd name="connsiteX1221" fmla="*/ 2942998 w 3446462"/>
              <a:gd name="connsiteY1221" fmla="*/ 4684713 h 4870450"/>
              <a:gd name="connsiteX1222" fmla="*/ 2940276 w 3446462"/>
              <a:gd name="connsiteY1222" fmla="*/ 4685771 h 4870450"/>
              <a:gd name="connsiteX1223" fmla="*/ 2937101 w 3446462"/>
              <a:gd name="connsiteY1223" fmla="*/ 4687094 h 4870450"/>
              <a:gd name="connsiteX1224" fmla="*/ 2933700 w 3446462"/>
              <a:gd name="connsiteY1224" fmla="*/ 4688681 h 4870450"/>
              <a:gd name="connsiteX1225" fmla="*/ 2929844 w 3446462"/>
              <a:gd name="connsiteY1225" fmla="*/ 4690798 h 4870450"/>
              <a:gd name="connsiteX1226" fmla="*/ 2928484 w 3446462"/>
              <a:gd name="connsiteY1226" fmla="*/ 4685771 h 4870450"/>
              <a:gd name="connsiteX1227" fmla="*/ 2927576 w 3446462"/>
              <a:gd name="connsiteY1227" fmla="*/ 4681802 h 4870450"/>
              <a:gd name="connsiteX1228" fmla="*/ 2927123 w 3446462"/>
              <a:gd name="connsiteY1228" fmla="*/ 4678363 h 4870450"/>
              <a:gd name="connsiteX1229" fmla="*/ 2927123 w 3446462"/>
              <a:gd name="connsiteY1229" fmla="*/ 4675981 h 4870450"/>
              <a:gd name="connsiteX1230" fmla="*/ 2927576 w 3446462"/>
              <a:gd name="connsiteY1230" fmla="*/ 4674394 h 4870450"/>
              <a:gd name="connsiteX1231" fmla="*/ 2928030 w 3446462"/>
              <a:gd name="connsiteY1231" fmla="*/ 4673071 h 4870450"/>
              <a:gd name="connsiteX1232" fmla="*/ 2928484 w 3446462"/>
              <a:gd name="connsiteY1232" fmla="*/ 4672277 h 4870450"/>
              <a:gd name="connsiteX1233" fmla="*/ 2929164 w 3446462"/>
              <a:gd name="connsiteY1233" fmla="*/ 4672013 h 4870450"/>
              <a:gd name="connsiteX1234" fmla="*/ 2929618 w 3446462"/>
              <a:gd name="connsiteY1234" fmla="*/ 4671748 h 4870450"/>
              <a:gd name="connsiteX1235" fmla="*/ 2929844 w 3446462"/>
              <a:gd name="connsiteY1235" fmla="*/ 4671484 h 4870450"/>
              <a:gd name="connsiteX1236" fmla="*/ 2929618 w 3446462"/>
              <a:gd name="connsiteY1236" fmla="*/ 4670954 h 4870450"/>
              <a:gd name="connsiteX1237" fmla="*/ 2929164 w 3446462"/>
              <a:gd name="connsiteY1237" fmla="*/ 4670690 h 4870450"/>
              <a:gd name="connsiteX1238" fmla="*/ 2925989 w 3446462"/>
              <a:gd name="connsiteY1238" fmla="*/ 4668838 h 4870450"/>
              <a:gd name="connsiteX1239" fmla="*/ 2920093 w 3446462"/>
              <a:gd name="connsiteY1239" fmla="*/ 4664869 h 4870450"/>
              <a:gd name="connsiteX1240" fmla="*/ 2916691 w 3446462"/>
              <a:gd name="connsiteY1240" fmla="*/ 4662223 h 4870450"/>
              <a:gd name="connsiteX1241" fmla="*/ 2915784 w 3446462"/>
              <a:gd name="connsiteY1241" fmla="*/ 4662223 h 4870450"/>
              <a:gd name="connsiteX1242" fmla="*/ 2915557 w 3446462"/>
              <a:gd name="connsiteY1242" fmla="*/ 4662223 h 4870450"/>
              <a:gd name="connsiteX1243" fmla="*/ 2914650 w 3446462"/>
              <a:gd name="connsiteY1243" fmla="*/ 4662488 h 4870450"/>
              <a:gd name="connsiteX1244" fmla="*/ 2912835 w 3446462"/>
              <a:gd name="connsiteY1244" fmla="*/ 4662223 h 4870450"/>
              <a:gd name="connsiteX1245" fmla="*/ 2910114 w 3446462"/>
              <a:gd name="connsiteY1245" fmla="*/ 4661959 h 4870450"/>
              <a:gd name="connsiteX1246" fmla="*/ 2904218 w 3446462"/>
              <a:gd name="connsiteY1246" fmla="*/ 4660371 h 4870450"/>
              <a:gd name="connsiteX1247" fmla="*/ 2900135 w 3446462"/>
              <a:gd name="connsiteY1247" fmla="*/ 4659842 h 4870450"/>
              <a:gd name="connsiteX1248" fmla="*/ 2900049 w 3446462"/>
              <a:gd name="connsiteY1248" fmla="*/ 4659842 h 4870450"/>
              <a:gd name="connsiteX1249" fmla="*/ 2899228 w 3446462"/>
              <a:gd name="connsiteY1249" fmla="*/ 4654815 h 4870450"/>
              <a:gd name="connsiteX1250" fmla="*/ 2898321 w 3446462"/>
              <a:gd name="connsiteY1250" fmla="*/ 4649523 h 4870450"/>
              <a:gd name="connsiteX1251" fmla="*/ 2897868 w 3446462"/>
              <a:gd name="connsiteY1251" fmla="*/ 4644231 h 4870450"/>
              <a:gd name="connsiteX1252" fmla="*/ 2897414 w 3446462"/>
              <a:gd name="connsiteY1252" fmla="*/ 4639469 h 4870450"/>
              <a:gd name="connsiteX1253" fmla="*/ 2897187 w 3446462"/>
              <a:gd name="connsiteY1253" fmla="*/ 4634442 h 4870450"/>
              <a:gd name="connsiteX1254" fmla="*/ 2897187 w 3446462"/>
              <a:gd name="connsiteY1254" fmla="*/ 4629944 h 4870450"/>
              <a:gd name="connsiteX1255" fmla="*/ 2897414 w 3446462"/>
              <a:gd name="connsiteY1255" fmla="*/ 4625711 h 4870450"/>
              <a:gd name="connsiteX1256" fmla="*/ 2897641 w 3446462"/>
              <a:gd name="connsiteY1256" fmla="*/ 4621477 h 4870450"/>
              <a:gd name="connsiteX1257" fmla="*/ 2898094 w 3446462"/>
              <a:gd name="connsiteY1257" fmla="*/ 4617244 h 4870450"/>
              <a:gd name="connsiteX1258" fmla="*/ 2898775 w 3446462"/>
              <a:gd name="connsiteY1258" fmla="*/ 4613275 h 4870450"/>
              <a:gd name="connsiteX1259" fmla="*/ 2899455 w 3446462"/>
              <a:gd name="connsiteY1259" fmla="*/ 4609571 h 4870450"/>
              <a:gd name="connsiteX1260" fmla="*/ 2900362 w 3446462"/>
              <a:gd name="connsiteY1260" fmla="*/ 4605602 h 4870450"/>
              <a:gd name="connsiteX1261" fmla="*/ 2901269 w 3446462"/>
              <a:gd name="connsiteY1261" fmla="*/ 4601898 h 4870450"/>
              <a:gd name="connsiteX1262" fmla="*/ 2902630 w 3446462"/>
              <a:gd name="connsiteY1262" fmla="*/ 4598194 h 4870450"/>
              <a:gd name="connsiteX1263" fmla="*/ 2903991 w 3446462"/>
              <a:gd name="connsiteY1263" fmla="*/ 4594754 h 4870450"/>
              <a:gd name="connsiteX1264" fmla="*/ 2905125 w 3446462"/>
              <a:gd name="connsiteY1264" fmla="*/ 4591050 h 4870450"/>
              <a:gd name="connsiteX1265" fmla="*/ 2908526 w 3446462"/>
              <a:gd name="connsiteY1265" fmla="*/ 4583906 h 4870450"/>
              <a:gd name="connsiteX1266" fmla="*/ 2911701 w 3446462"/>
              <a:gd name="connsiteY1266" fmla="*/ 4576763 h 4870450"/>
              <a:gd name="connsiteX1267" fmla="*/ 2915557 w 3446462"/>
              <a:gd name="connsiteY1267" fmla="*/ 4569354 h 4870450"/>
              <a:gd name="connsiteX1268" fmla="*/ 2919412 w 3446462"/>
              <a:gd name="connsiteY1268" fmla="*/ 4561681 h 4870450"/>
              <a:gd name="connsiteX1269" fmla="*/ 2923721 w 3446462"/>
              <a:gd name="connsiteY1269" fmla="*/ 4553479 h 4870450"/>
              <a:gd name="connsiteX1270" fmla="*/ 2928030 w 3446462"/>
              <a:gd name="connsiteY1270" fmla="*/ 4544748 h 4870450"/>
              <a:gd name="connsiteX1271" fmla="*/ 2932339 w 3446462"/>
              <a:gd name="connsiteY1271" fmla="*/ 4535223 h 4870450"/>
              <a:gd name="connsiteX1272" fmla="*/ 2936648 w 3446462"/>
              <a:gd name="connsiteY1272" fmla="*/ 4524904 h 4870450"/>
              <a:gd name="connsiteX1273" fmla="*/ 2939596 w 3446462"/>
              <a:gd name="connsiteY1273" fmla="*/ 4518554 h 4870450"/>
              <a:gd name="connsiteX1274" fmla="*/ 2942544 w 3446462"/>
              <a:gd name="connsiteY1274" fmla="*/ 4511940 h 4870450"/>
              <a:gd name="connsiteX1275" fmla="*/ 2945719 w 3446462"/>
              <a:gd name="connsiteY1275" fmla="*/ 4505590 h 4870450"/>
              <a:gd name="connsiteX1276" fmla="*/ 2948894 w 3446462"/>
              <a:gd name="connsiteY1276" fmla="*/ 4498711 h 4870450"/>
              <a:gd name="connsiteX1277" fmla="*/ 2955244 w 3446462"/>
              <a:gd name="connsiteY1277" fmla="*/ 4486011 h 4870450"/>
              <a:gd name="connsiteX1278" fmla="*/ 2961594 w 3446462"/>
              <a:gd name="connsiteY1278" fmla="*/ 4472781 h 4870450"/>
              <a:gd name="connsiteX1279" fmla="*/ 2964316 w 3446462"/>
              <a:gd name="connsiteY1279" fmla="*/ 4466167 h 4870450"/>
              <a:gd name="connsiteX1280" fmla="*/ 2967264 w 3446462"/>
              <a:gd name="connsiteY1280" fmla="*/ 4459552 h 4870450"/>
              <a:gd name="connsiteX1281" fmla="*/ 2969759 w 3446462"/>
              <a:gd name="connsiteY1281" fmla="*/ 4452938 h 4870450"/>
              <a:gd name="connsiteX1282" fmla="*/ 2972253 w 3446462"/>
              <a:gd name="connsiteY1282" fmla="*/ 4446059 h 4870450"/>
              <a:gd name="connsiteX1283" fmla="*/ 2974068 w 3446462"/>
              <a:gd name="connsiteY1283" fmla="*/ 4439179 h 4870450"/>
              <a:gd name="connsiteX1284" fmla="*/ 2975655 w 3446462"/>
              <a:gd name="connsiteY1284" fmla="*/ 4432036 h 4870450"/>
              <a:gd name="connsiteX1285" fmla="*/ 2976789 w 3446462"/>
              <a:gd name="connsiteY1285" fmla="*/ 4424892 h 4870450"/>
              <a:gd name="connsiteX1286" fmla="*/ 2977923 w 3446462"/>
              <a:gd name="connsiteY1286" fmla="*/ 4417484 h 4870450"/>
              <a:gd name="connsiteX1287" fmla="*/ 2974521 w 3446462"/>
              <a:gd name="connsiteY1287" fmla="*/ 4419071 h 4870450"/>
              <a:gd name="connsiteX1288" fmla="*/ 2971346 w 3446462"/>
              <a:gd name="connsiteY1288" fmla="*/ 4420659 h 4870450"/>
              <a:gd name="connsiteX1289" fmla="*/ 2967491 w 3446462"/>
              <a:gd name="connsiteY1289" fmla="*/ 4421981 h 4870450"/>
              <a:gd name="connsiteX1290" fmla="*/ 2963182 w 3446462"/>
              <a:gd name="connsiteY1290" fmla="*/ 4423040 h 4870450"/>
              <a:gd name="connsiteX1291" fmla="*/ 2959100 w 3446462"/>
              <a:gd name="connsiteY1291" fmla="*/ 4423834 h 4870450"/>
              <a:gd name="connsiteX1292" fmla="*/ 2954564 w 3446462"/>
              <a:gd name="connsiteY1292" fmla="*/ 4424892 h 4870450"/>
              <a:gd name="connsiteX1293" fmla="*/ 2950028 w 3446462"/>
              <a:gd name="connsiteY1293" fmla="*/ 4425421 h 4870450"/>
              <a:gd name="connsiteX1294" fmla="*/ 2945039 w 3446462"/>
              <a:gd name="connsiteY1294" fmla="*/ 4425686 h 4870450"/>
              <a:gd name="connsiteX1295" fmla="*/ 2935514 w 3446462"/>
              <a:gd name="connsiteY1295" fmla="*/ 4426215 h 4870450"/>
              <a:gd name="connsiteX1296" fmla="*/ 2925309 w 3446462"/>
              <a:gd name="connsiteY1296" fmla="*/ 4426215 h 4870450"/>
              <a:gd name="connsiteX1297" fmla="*/ 2915784 w 3446462"/>
              <a:gd name="connsiteY1297" fmla="*/ 4425950 h 4870450"/>
              <a:gd name="connsiteX1298" fmla="*/ 2906032 w 3446462"/>
              <a:gd name="connsiteY1298" fmla="*/ 4425156 h 4870450"/>
              <a:gd name="connsiteX1299" fmla="*/ 2902176 w 3446462"/>
              <a:gd name="connsiteY1299" fmla="*/ 4424627 h 4870450"/>
              <a:gd name="connsiteX1300" fmla="*/ 2898548 w 3446462"/>
              <a:gd name="connsiteY1300" fmla="*/ 4423834 h 4870450"/>
              <a:gd name="connsiteX1301" fmla="*/ 2894919 w 3446462"/>
              <a:gd name="connsiteY1301" fmla="*/ 4423304 h 4870450"/>
              <a:gd name="connsiteX1302" fmla="*/ 2891744 w 3446462"/>
              <a:gd name="connsiteY1302" fmla="*/ 4422246 h 4870450"/>
              <a:gd name="connsiteX1303" fmla="*/ 2885621 w 3446462"/>
              <a:gd name="connsiteY1303" fmla="*/ 4420129 h 4870450"/>
              <a:gd name="connsiteX1304" fmla="*/ 2879951 w 3446462"/>
              <a:gd name="connsiteY1304" fmla="*/ 4417748 h 4870450"/>
              <a:gd name="connsiteX1305" fmla="*/ 2874509 w 3446462"/>
              <a:gd name="connsiteY1305" fmla="*/ 4415102 h 4870450"/>
              <a:gd name="connsiteX1306" fmla="*/ 2868839 w 3446462"/>
              <a:gd name="connsiteY1306" fmla="*/ 4411663 h 4870450"/>
              <a:gd name="connsiteX1307" fmla="*/ 2862943 w 3446462"/>
              <a:gd name="connsiteY1307" fmla="*/ 4407959 h 4870450"/>
              <a:gd name="connsiteX1308" fmla="*/ 2856593 w 3446462"/>
              <a:gd name="connsiteY1308" fmla="*/ 4404519 h 4870450"/>
              <a:gd name="connsiteX1309" fmla="*/ 2854778 w 3446462"/>
              <a:gd name="connsiteY1309" fmla="*/ 4403196 h 4870450"/>
              <a:gd name="connsiteX1310" fmla="*/ 2852737 w 3446462"/>
              <a:gd name="connsiteY1310" fmla="*/ 4402402 h 4870450"/>
              <a:gd name="connsiteX1311" fmla="*/ 2850469 w 3446462"/>
              <a:gd name="connsiteY1311" fmla="*/ 4401079 h 4870450"/>
              <a:gd name="connsiteX1312" fmla="*/ 2848428 w 3446462"/>
              <a:gd name="connsiteY1312" fmla="*/ 4399756 h 4870450"/>
              <a:gd name="connsiteX1313" fmla="*/ 2795134 w 3446462"/>
              <a:gd name="connsiteY1313" fmla="*/ 4361921 h 4870450"/>
              <a:gd name="connsiteX1314" fmla="*/ 2792185 w 3446462"/>
              <a:gd name="connsiteY1314" fmla="*/ 4359275 h 4870450"/>
              <a:gd name="connsiteX1315" fmla="*/ 2789691 w 3446462"/>
              <a:gd name="connsiteY1315" fmla="*/ 4357159 h 4870450"/>
              <a:gd name="connsiteX1316" fmla="*/ 2787196 w 3446462"/>
              <a:gd name="connsiteY1316" fmla="*/ 4355042 h 4870450"/>
              <a:gd name="connsiteX1317" fmla="*/ 2784702 w 3446462"/>
              <a:gd name="connsiteY1317" fmla="*/ 4352131 h 4870450"/>
              <a:gd name="connsiteX1318" fmla="*/ 2781980 w 3446462"/>
              <a:gd name="connsiteY1318" fmla="*/ 4348692 h 4870450"/>
              <a:gd name="connsiteX1319" fmla="*/ 2779485 w 3446462"/>
              <a:gd name="connsiteY1319" fmla="*/ 4345781 h 4870450"/>
              <a:gd name="connsiteX1320" fmla="*/ 2777671 w 3446462"/>
              <a:gd name="connsiteY1320" fmla="*/ 4342606 h 4870450"/>
              <a:gd name="connsiteX1321" fmla="*/ 2775857 w 3446462"/>
              <a:gd name="connsiteY1321" fmla="*/ 4339696 h 4870450"/>
              <a:gd name="connsiteX1322" fmla="*/ 2772455 w 3446462"/>
              <a:gd name="connsiteY1322" fmla="*/ 4333081 h 4870450"/>
              <a:gd name="connsiteX1323" fmla="*/ 2768827 w 3446462"/>
              <a:gd name="connsiteY1323" fmla="*/ 4326467 h 4870450"/>
              <a:gd name="connsiteX1324" fmla="*/ 2770414 w 3446462"/>
              <a:gd name="connsiteY1324" fmla="*/ 4319852 h 4870450"/>
              <a:gd name="connsiteX1325" fmla="*/ 2772002 w 3446462"/>
              <a:gd name="connsiteY1325" fmla="*/ 4313767 h 4870450"/>
              <a:gd name="connsiteX1326" fmla="*/ 2773816 w 3446462"/>
              <a:gd name="connsiteY1326" fmla="*/ 4308211 h 4870450"/>
              <a:gd name="connsiteX1327" fmla="*/ 2775630 w 3446462"/>
              <a:gd name="connsiteY1327" fmla="*/ 4303448 h 4870450"/>
              <a:gd name="connsiteX1328" fmla="*/ 2779485 w 3446462"/>
              <a:gd name="connsiteY1328" fmla="*/ 4294452 h 4870450"/>
              <a:gd name="connsiteX1329" fmla="*/ 2783794 w 3446462"/>
              <a:gd name="connsiteY1329" fmla="*/ 4285986 h 4870450"/>
              <a:gd name="connsiteX1330" fmla="*/ 2785835 w 3446462"/>
              <a:gd name="connsiteY1330" fmla="*/ 4282017 h 4870450"/>
              <a:gd name="connsiteX1331" fmla="*/ 2787877 w 3446462"/>
              <a:gd name="connsiteY1331" fmla="*/ 4277784 h 4870450"/>
              <a:gd name="connsiteX1332" fmla="*/ 2789918 w 3446462"/>
              <a:gd name="connsiteY1332" fmla="*/ 4273021 h 4870450"/>
              <a:gd name="connsiteX1333" fmla="*/ 2791959 w 3446462"/>
              <a:gd name="connsiteY1333" fmla="*/ 4267994 h 4870450"/>
              <a:gd name="connsiteX1334" fmla="*/ 2793773 w 3446462"/>
              <a:gd name="connsiteY1334" fmla="*/ 4262438 h 4870450"/>
              <a:gd name="connsiteX1335" fmla="*/ 2795814 w 3446462"/>
              <a:gd name="connsiteY1335" fmla="*/ 4256881 h 4870450"/>
              <a:gd name="connsiteX1336" fmla="*/ 2797402 w 3446462"/>
              <a:gd name="connsiteY1336" fmla="*/ 4250002 h 4870450"/>
              <a:gd name="connsiteX1337" fmla="*/ 2798762 w 3446462"/>
              <a:gd name="connsiteY1337" fmla="*/ 4242594 h 4870450"/>
              <a:gd name="connsiteX1338" fmla="*/ 2794907 w 3446462"/>
              <a:gd name="connsiteY1338" fmla="*/ 4246034 h 4870450"/>
              <a:gd name="connsiteX1339" fmla="*/ 2791052 w 3446462"/>
              <a:gd name="connsiteY1339" fmla="*/ 4249738 h 4870450"/>
              <a:gd name="connsiteX1340" fmla="*/ 2787650 w 3446462"/>
              <a:gd name="connsiteY1340" fmla="*/ 4253442 h 4870450"/>
              <a:gd name="connsiteX1341" fmla="*/ 2784475 w 3446462"/>
              <a:gd name="connsiteY1341" fmla="*/ 4257411 h 4870450"/>
              <a:gd name="connsiteX1342" fmla="*/ 2781073 w 3446462"/>
              <a:gd name="connsiteY1342" fmla="*/ 4261379 h 4870450"/>
              <a:gd name="connsiteX1343" fmla="*/ 2777898 w 3446462"/>
              <a:gd name="connsiteY1343" fmla="*/ 4265613 h 4870450"/>
              <a:gd name="connsiteX1344" fmla="*/ 2774496 w 3446462"/>
              <a:gd name="connsiteY1344" fmla="*/ 4270375 h 4870450"/>
              <a:gd name="connsiteX1345" fmla="*/ 2770868 w 3446462"/>
              <a:gd name="connsiteY1345" fmla="*/ 4275667 h 4870450"/>
              <a:gd name="connsiteX1346" fmla="*/ 2763837 w 3446462"/>
              <a:gd name="connsiteY1346" fmla="*/ 4286250 h 4870450"/>
              <a:gd name="connsiteX1347" fmla="*/ 2759982 w 3446462"/>
              <a:gd name="connsiteY1347" fmla="*/ 4292071 h 4870450"/>
              <a:gd name="connsiteX1348" fmla="*/ 2755673 w 3446462"/>
              <a:gd name="connsiteY1348" fmla="*/ 4297627 h 4870450"/>
              <a:gd name="connsiteX1349" fmla="*/ 2747962 w 3446462"/>
              <a:gd name="connsiteY1349" fmla="*/ 4306888 h 4870450"/>
              <a:gd name="connsiteX1350" fmla="*/ 2744560 w 3446462"/>
              <a:gd name="connsiteY1350" fmla="*/ 4311915 h 4870450"/>
              <a:gd name="connsiteX1351" fmla="*/ 2741159 w 3446462"/>
              <a:gd name="connsiteY1351" fmla="*/ 4316148 h 4870450"/>
              <a:gd name="connsiteX1352" fmla="*/ 2738664 w 3446462"/>
              <a:gd name="connsiteY1352" fmla="*/ 4320117 h 4870450"/>
              <a:gd name="connsiteX1353" fmla="*/ 2736169 w 3446462"/>
              <a:gd name="connsiteY1353" fmla="*/ 4324086 h 4870450"/>
              <a:gd name="connsiteX1354" fmla="*/ 2732087 w 3446462"/>
              <a:gd name="connsiteY1354" fmla="*/ 4332552 h 4870450"/>
              <a:gd name="connsiteX1355" fmla="*/ 2727778 w 3446462"/>
              <a:gd name="connsiteY1355" fmla="*/ 4342077 h 4870450"/>
              <a:gd name="connsiteX1356" fmla="*/ 2725284 w 3446462"/>
              <a:gd name="connsiteY1356" fmla="*/ 4347369 h 4870450"/>
              <a:gd name="connsiteX1357" fmla="*/ 2722335 w 3446462"/>
              <a:gd name="connsiteY1357" fmla="*/ 4352661 h 4870450"/>
              <a:gd name="connsiteX1358" fmla="*/ 2719160 w 3446462"/>
              <a:gd name="connsiteY1358" fmla="*/ 4358217 h 4870450"/>
              <a:gd name="connsiteX1359" fmla="*/ 2715759 w 3446462"/>
              <a:gd name="connsiteY1359" fmla="*/ 4363509 h 4870450"/>
              <a:gd name="connsiteX1360" fmla="*/ 2712130 w 3446462"/>
              <a:gd name="connsiteY1360" fmla="*/ 4369065 h 4870450"/>
              <a:gd name="connsiteX1361" fmla="*/ 2708728 w 3446462"/>
              <a:gd name="connsiteY1361" fmla="*/ 4374621 h 4870450"/>
              <a:gd name="connsiteX1362" fmla="*/ 2704646 w 3446462"/>
              <a:gd name="connsiteY1362" fmla="*/ 4380177 h 4870450"/>
              <a:gd name="connsiteX1363" fmla="*/ 2700791 w 3446462"/>
              <a:gd name="connsiteY1363" fmla="*/ 4385469 h 4870450"/>
              <a:gd name="connsiteX1364" fmla="*/ 2692400 w 3446462"/>
              <a:gd name="connsiteY1364" fmla="*/ 4396581 h 4870450"/>
              <a:gd name="connsiteX1365" fmla="*/ 2683782 w 3446462"/>
              <a:gd name="connsiteY1365" fmla="*/ 4407429 h 4870450"/>
              <a:gd name="connsiteX1366" fmla="*/ 2674937 w 3446462"/>
              <a:gd name="connsiteY1366" fmla="*/ 4418013 h 4870450"/>
              <a:gd name="connsiteX1367" fmla="*/ 2665866 w 3446462"/>
              <a:gd name="connsiteY1367" fmla="*/ 4428861 h 4870450"/>
              <a:gd name="connsiteX1368" fmla="*/ 2648177 w 3446462"/>
              <a:gd name="connsiteY1368" fmla="*/ 4449234 h 4870450"/>
              <a:gd name="connsiteX1369" fmla="*/ 2632302 w 3446462"/>
              <a:gd name="connsiteY1369" fmla="*/ 4468548 h 4870450"/>
              <a:gd name="connsiteX1370" fmla="*/ 2625271 w 3446462"/>
              <a:gd name="connsiteY1370" fmla="*/ 4477809 h 4870450"/>
              <a:gd name="connsiteX1371" fmla="*/ 2618921 w 3446462"/>
              <a:gd name="connsiteY1371" fmla="*/ 4486275 h 4870450"/>
              <a:gd name="connsiteX1372" fmla="*/ 2616200 w 3446462"/>
              <a:gd name="connsiteY1372" fmla="*/ 4490509 h 4870450"/>
              <a:gd name="connsiteX1373" fmla="*/ 2613705 w 3446462"/>
              <a:gd name="connsiteY1373" fmla="*/ 4494742 h 4870450"/>
              <a:gd name="connsiteX1374" fmla="*/ 2611210 w 3446462"/>
              <a:gd name="connsiteY1374" fmla="*/ 4498711 h 4870450"/>
              <a:gd name="connsiteX1375" fmla="*/ 2609396 w 3446462"/>
              <a:gd name="connsiteY1375" fmla="*/ 4502415 h 4870450"/>
              <a:gd name="connsiteX1376" fmla="*/ 2605768 w 3446462"/>
              <a:gd name="connsiteY1376" fmla="*/ 4510881 h 4870450"/>
              <a:gd name="connsiteX1377" fmla="*/ 2603500 w 3446462"/>
              <a:gd name="connsiteY1377" fmla="*/ 4516702 h 4870450"/>
              <a:gd name="connsiteX1378" fmla="*/ 2602366 w 3446462"/>
              <a:gd name="connsiteY1378" fmla="*/ 4520671 h 4870450"/>
              <a:gd name="connsiteX1379" fmla="*/ 2601005 w 3446462"/>
              <a:gd name="connsiteY1379" fmla="*/ 4523317 h 4870450"/>
              <a:gd name="connsiteX1380" fmla="*/ 2600325 w 3446462"/>
              <a:gd name="connsiteY1380" fmla="*/ 4524375 h 4870450"/>
              <a:gd name="connsiteX1381" fmla="*/ 2599191 w 3446462"/>
              <a:gd name="connsiteY1381" fmla="*/ 4525434 h 4870450"/>
              <a:gd name="connsiteX1382" fmla="*/ 2597603 w 3446462"/>
              <a:gd name="connsiteY1382" fmla="*/ 4526756 h 4870450"/>
              <a:gd name="connsiteX1383" fmla="*/ 2595789 w 3446462"/>
              <a:gd name="connsiteY1383" fmla="*/ 4528079 h 4870450"/>
              <a:gd name="connsiteX1384" fmla="*/ 2590346 w 3446462"/>
              <a:gd name="connsiteY1384" fmla="*/ 4531254 h 4870450"/>
              <a:gd name="connsiteX1385" fmla="*/ 2582182 w 3446462"/>
              <a:gd name="connsiteY1385" fmla="*/ 4536281 h 4870450"/>
              <a:gd name="connsiteX1386" fmla="*/ 2550432 w 3446462"/>
              <a:gd name="connsiteY1386" fmla="*/ 4556654 h 4870450"/>
              <a:gd name="connsiteX1387" fmla="*/ 2547257 w 3446462"/>
              <a:gd name="connsiteY1387" fmla="*/ 4558506 h 4870450"/>
              <a:gd name="connsiteX1388" fmla="*/ 2543855 w 3446462"/>
              <a:gd name="connsiteY1388" fmla="*/ 4559829 h 4870450"/>
              <a:gd name="connsiteX1389" fmla="*/ 2540227 w 3446462"/>
              <a:gd name="connsiteY1389" fmla="*/ 4561417 h 4870450"/>
              <a:gd name="connsiteX1390" fmla="*/ 2536598 w 3446462"/>
              <a:gd name="connsiteY1390" fmla="*/ 4562475 h 4870450"/>
              <a:gd name="connsiteX1391" fmla="*/ 2532743 w 3446462"/>
              <a:gd name="connsiteY1391" fmla="*/ 4563269 h 4870450"/>
              <a:gd name="connsiteX1392" fmla="*/ 2528434 w 3446462"/>
              <a:gd name="connsiteY1392" fmla="*/ 4564327 h 4870450"/>
              <a:gd name="connsiteX1393" fmla="*/ 2524352 w 3446462"/>
              <a:gd name="connsiteY1393" fmla="*/ 4564856 h 4870450"/>
              <a:gd name="connsiteX1394" fmla="*/ 2520043 w 3446462"/>
              <a:gd name="connsiteY1394" fmla="*/ 4565121 h 4870450"/>
              <a:gd name="connsiteX1395" fmla="*/ 2510971 w 3446462"/>
              <a:gd name="connsiteY1395" fmla="*/ 4565650 h 4870450"/>
              <a:gd name="connsiteX1396" fmla="*/ 2501446 w 3446462"/>
              <a:gd name="connsiteY1396" fmla="*/ 4565386 h 4870450"/>
              <a:gd name="connsiteX1397" fmla="*/ 2491468 w 3446462"/>
              <a:gd name="connsiteY1397" fmla="*/ 4564856 h 4870450"/>
              <a:gd name="connsiteX1398" fmla="*/ 2481716 w 3446462"/>
              <a:gd name="connsiteY1398" fmla="*/ 4563269 h 4870450"/>
              <a:gd name="connsiteX1399" fmla="*/ 2471737 w 3446462"/>
              <a:gd name="connsiteY1399" fmla="*/ 4561681 h 4870450"/>
              <a:gd name="connsiteX1400" fmla="*/ 2461985 w 3446462"/>
              <a:gd name="connsiteY1400" fmla="*/ 4559565 h 4870450"/>
              <a:gd name="connsiteX1401" fmla="*/ 2452234 w 3446462"/>
              <a:gd name="connsiteY1401" fmla="*/ 4556919 h 4870450"/>
              <a:gd name="connsiteX1402" fmla="*/ 2442935 w 3446462"/>
              <a:gd name="connsiteY1402" fmla="*/ 4554273 h 4870450"/>
              <a:gd name="connsiteX1403" fmla="*/ 2433864 w 3446462"/>
              <a:gd name="connsiteY1403" fmla="*/ 4551098 h 4870450"/>
              <a:gd name="connsiteX1404" fmla="*/ 2425700 w 3446462"/>
              <a:gd name="connsiteY1404" fmla="*/ 4547659 h 4870450"/>
              <a:gd name="connsiteX1405" fmla="*/ 2418216 w 3446462"/>
              <a:gd name="connsiteY1405" fmla="*/ 4544219 h 4870450"/>
              <a:gd name="connsiteX1406" fmla="*/ 2411185 w 3446462"/>
              <a:gd name="connsiteY1406" fmla="*/ 4540515 h 4870450"/>
              <a:gd name="connsiteX1407" fmla="*/ 2352221 w 3446462"/>
              <a:gd name="connsiteY1407" fmla="*/ 4493684 h 4870450"/>
              <a:gd name="connsiteX1408" fmla="*/ 2348366 w 3446462"/>
              <a:gd name="connsiteY1408" fmla="*/ 4497123 h 4870450"/>
              <a:gd name="connsiteX1409" fmla="*/ 2344057 w 3446462"/>
              <a:gd name="connsiteY1409" fmla="*/ 4501092 h 4870450"/>
              <a:gd name="connsiteX1410" fmla="*/ 2339748 w 3446462"/>
              <a:gd name="connsiteY1410" fmla="*/ 4506119 h 4870450"/>
              <a:gd name="connsiteX1411" fmla="*/ 2335439 w 3446462"/>
              <a:gd name="connsiteY1411" fmla="*/ 4511146 h 4870450"/>
              <a:gd name="connsiteX1412" fmla="*/ 2330677 w 3446462"/>
              <a:gd name="connsiteY1412" fmla="*/ 4516967 h 4870450"/>
              <a:gd name="connsiteX1413" fmla="*/ 2326141 w 3446462"/>
              <a:gd name="connsiteY1413" fmla="*/ 4523052 h 4870450"/>
              <a:gd name="connsiteX1414" fmla="*/ 2321378 w 3446462"/>
              <a:gd name="connsiteY1414" fmla="*/ 4529931 h 4870450"/>
              <a:gd name="connsiteX1415" fmla="*/ 2316616 w 3446462"/>
              <a:gd name="connsiteY1415" fmla="*/ 4536811 h 4870450"/>
              <a:gd name="connsiteX1416" fmla="*/ 2306638 w 3446462"/>
              <a:gd name="connsiteY1416" fmla="*/ 4551627 h 4870450"/>
              <a:gd name="connsiteX1417" fmla="*/ 2296432 w 3446462"/>
              <a:gd name="connsiteY1417" fmla="*/ 4567767 h 4870450"/>
              <a:gd name="connsiteX1418" fmla="*/ 2286227 w 3446462"/>
              <a:gd name="connsiteY1418" fmla="*/ 4584965 h 4870450"/>
              <a:gd name="connsiteX1419" fmla="*/ 2275794 w 3446462"/>
              <a:gd name="connsiteY1419" fmla="*/ 4602163 h 4870450"/>
              <a:gd name="connsiteX1420" fmla="*/ 2265363 w 3446462"/>
              <a:gd name="connsiteY1420" fmla="*/ 4620154 h 4870450"/>
              <a:gd name="connsiteX1421" fmla="*/ 2254703 w 3446462"/>
              <a:gd name="connsiteY1421" fmla="*/ 4638146 h 4870450"/>
              <a:gd name="connsiteX1422" fmla="*/ 2244044 w 3446462"/>
              <a:gd name="connsiteY1422" fmla="*/ 4655873 h 4870450"/>
              <a:gd name="connsiteX1423" fmla="*/ 2233839 w 3446462"/>
              <a:gd name="connsiteY1423" fmla="*/ 4672806 h 4870450"/>
              <a:gd name="connsiteX1424" fmla="*/ 2223407 w 3446462"/>
              <a:gd name="connsiteY1424" fmla="*/ 4689740 h 4870450"/>
              <a:gd name="connsiteX1425" fmla="*/ 2213202 w 3446462"/>
              <a:gd name="connsiteY1425" fmla="*/ 4704821 h 4870450"/>
              <a:gd name="connsiteX1426" fmla="*/ 2208212 w 3446462"/>
              <a:gd name="connsiteY1426" fmla="*/ 4712229 h 4870450"/>
              <a:gd name="connsiteX1427" fmla="*/ 2203450 w 3446462"/>
              <a:gd name="connsiteY1427" fmla="*/ 4719109 h 4870450"/>
              <a:gd name="connsiteX1428" fmla="*/ 2198688 w 3446462"/>
              <a:gd name="connsiteY1428" fmla="*/ 4725988 h 4870450"/>
              <a:gd name="connsiteX1429" fmla="*/ 2193925 w 3446462"/>
              <a:gd name="connsiteY1429" fmla="*/ 4732073 h 4870450"/>
              <a:gd name="connsiteX1430" fmla="*/ 2192338 w 3446462"/>
              <a:gd name="connsiteY1430" fmla="*/ 4733661 h 4870450"/>
              <a:gd name="connsiteX1431" fmla="*/ 2190977 w 3446462"/>
              <a:gd name="connsiteY1431" fmla="*/ 4735513 h 4870450"/>
              <a:gd name="connsiteX1432" fmla="*/ 2146527 w 3446462"/>
              <a:gd name="connsiteY1432" fmla="*/ 4792927 h 4870450"/>
              <a:gd name="connsiteX1433" fmla="*/ 2140857 w 3446462"/>
              <a:gd name="connsiteY1433" fmla="*/ 4799542 h 4870450"/>
              <a:gd name="connsiteX1434" fmla="*/ 2135868 w 3446462"/>
              <a:gd name="connsiteY1434" fmla="*/ 4805098 h 4870450"/>
              <a:gd name="connsiteX1435" fmla="*/ 2131105 w 3446462"/>
              <a:gd name="connsiteY1435" fmla="*/ 4809861 h 4870450"/>
              <a:gd name="connsiteX1436" fmla="*/ 2126796 w 3446462"/>
              <a:gd name="connsiteY1436" fmla="*/ 4813829 h 4870450"/>
              <a:gd name="connsiteX1437" fmla="*/ 2122034 w 3446462"/>
              <a:gd name="connsiteY1437" fmla="*/ 4817534 h 4870450"/>
              <a:gd name="connsiteX1438" fmla="*/ 2117045 w 3446462"/>
              <a:gd name="connsiteY1438" fmla="*/ 4821502 h 4870450"/>
              <a:gd name="connsiteX1439" fmla="*/ 2111148 w 3446462"/>
              <a:gd name="connsiteY1439" fmla="*/ 4825736 h 4870450"/>
              <a:gd name="connsiteX1440" fmla="*/ 2104571 w 3446462"/>
              <a:gd name="connsiteY1440" fmla="*/ 4830763 h 4870450"/>
              <a:gd name="connsiteX1441" fmla="*/ 2097314 w 3446462"/>
              <a:gd name="connsiteY1441" fmla="*/ 4836319 h 4870450"/>
              <a:gd name="connsiteX1442" fmla="*/ 2090284 w 3446462"/>
              <a:gd name="connsiteY1442" fmla="*/ 4841611 h 4870450"/>
              <a:gd name="connsiteX1443" fmla="*/ 2083480 w 3446462"/>
              <a:gd name="connsiteY1443" fmla="*/ 4846373 h 4870450"/>
              <a:gd name="connsiteX1444" fmla="*/ 2076677 w 3446462"/>
              <a:gd name="connsiteY1444" fmla="*/ 4850606 h 4870450"/>
              <a:gd name="connsiteX1445" fmla="*/ 2070327 w 3446462"/>
              <a:gd name="connsiteY1445" fmla="*/ 4854311 h 4870450"/>
              <a:gd name="connsiteX1446" fmla="*/ 2063750 w 3446462"/>
              <a:gd name="connsiteY1446" fmla="*/ 4857750 h 4870450"/>
              <a:gd name="connsiteX1447" fmla="*/ 2057627 w 3446462"/>
              <a:gd name="connsiteY1447" fmla="*/ 4860661 h 4870450"/>
              <a:gd name="connsiteX1448" fmla="*/ 2051503 w 3446462"/>
              <a:gd name="connsiteY1448" fmla="*/ 4863571 h 4870450"/>
              <a:gd name="connsiteX1449" fmla="*/ 2045607 w 3446462"/>
              <a:gd name="connsiteY1449" fmla="*/ 4865688 h 4870450"/>
              <a:gd name="connsiteX1450" fmla="*/ 2039711 w 3446462"/>
              <a:gd name="connsiteY1450" fmla="*/ 4867011 h 4870450"/>
              <a:gd name="connsiteX1451" fmla="*/ 2033814 w 3446462"/>
              <a:gd name="connsiteY1451" fmla="*/ 4868598 h 4870450"/>
              <a:gd name="connsiteX1452" fmla="*/ 2028145 w 3446462"/>
              <a:gd name="connsiteY1452" fmla="*/ 4869656 h 4870450"/>
              <a:gd name="connsiteX1453" fmla="*/ 2022475 w 3446462"/>
              <a:gd name="connsiteY1453" fmla="*/ 4870186 h 4870450"/>
              <a:gd name="connsiteX1454" fmla="*/ 2016805 w 3446462"/>
              <a:gd name="connsiteY1454" fmla="*/ 4870450 h 4870450"/>
              <a:gd name="connsiteX1455" fmla="*/ 2011136 w 3446462"/>
              <a:gd name="connsiteY1455" fmla="*/ 4870450 h 4870450"/>
              <a:gd name="connsiteX1456" fmla="*/ 2005693 w 3446462"/>
              <a:gd name="connsiteY1456" fmla="*/ 4869921 h 4870450"/>
              <a:gd name="connsiteX1457" fmla="*/ 2000023 w 3446462"/>
              <a:gd name="connsiteY1457" fmla="*/ 4869127 h 4870450"/>
              <a:gd name="connsiteX1458" fmla="*/ 1994807 w 3446462"/>
              <a:gd name="connsiteY1458" fmla="*/ 4868069 h 4870450"/>
              <a:gd name="connsiteX1459" fmla="*/ 1989138 w 3446462"/>
              <a:gd name="connsiteY1459" fmla="*/ 4866746 h 4870450"/>
              <a:gd name="connsiteX1460" fmla="*/ 1983695 w 3446462"/>
              <a:gd name="connsiteY1460" fmla="*/ 4865159 h 4870450"/>
              <a:gd name="connsiteX1461" fmla="*/ 1978025 w 3446462"/>
              <a:gd name="connsiteY1461" fmla="*/ 4863042 h 4870450"/>
              <a:gd name="connsiteX1462" fmla="*/ 1972355 w 3446462"/>
              <a:gd name="connsiteY1462" fmla="*/ 4860925 h 4870450"/>
              <a:gd name="connsiteX1463" fmla="*/ 1966459 w 3446462"/>
              <a:gd name="connsiteY1463" fmla="*/ 4858544 h 4870450"/>
              <a:gd name="connsiteX1464" fmla="*/ 1960789 w 3446462"/>
              <a:gd name="connsiteY1464" fmla="*/ 4855898 h 4870450"/>
              <a:gd name="connsiteX1465" fmla="*/ 1948770 w 3446462"/>
              <a:gd name="connsiteY1465" fmla="*/ 4849813 h 4870450"/>
              <a:gd name="connsiteX1466" fmla="*/ 1936523 w 3446462"/>
              <a:gd name="connsiteY1466" fmla="*/ 4842669 h 4870450"/>
              <a:gd name="connsiteX1467" fmla="*/ 1923370 w 3446462"/>
              <a:gd name="connsiteY1467" fmla="*/ 4834731 h 4870450"/>
              <a:gd name="connsiteX1468" fmla="*/ 1909762 w 3446462"/>
              <a:gd name="connsiteY1468" fmla="*/ 4826265 h 4870450"/>
              <a:gd name="connsiteX1469" fmla="*/ 1904093 w 3446462"/>
              <a:gd name="connsiteY1469" fmla="*/ 4823090 h 4870450"/>
              <a:gd name="connsiteX1470" fmla="*/ 1896609 w 3446462"/>
              <a:gd name="connsiteY1470" fmla="*/ 4818063 h 4870450"/>
              <a:gd name="connsiteX1471" fmla="*/ 1890259 w 3446462"/>
              <a:gd name="connsiteY1471" fmla="*/ 4813565 h 4870450"/>
              <a:gd name="connsiteX1472" fmla="*/ 1884589 w 3446462"/>
              <a:gd name="connsiteY1472" fmla="*/ 4809331 h 4870450"/>
              <a:gd name="connsiteX1473" fmla="*/ 1879146 w 3446462"/>
              <a:gd name="connsiteY1473" fmla="*/ 4805627 h 4870450"/>
              <a:gd name="connsiteX1474" fmla="*/ 1876425 w 3446462"/>
              <a:gd name="connsiteY1474" fmla="*/ 4804040 h 4870450"/>
              <a:gd name="connsiteX1475" fmla="*/ 1873477 w 3446462"/>
              <a:gd name="connsiteY1475" fmla="*/ 4803246 h 4870450"/>
              <a:gd name="connsiteX1476" fmla="*/ 1870755 w 3446462"/>
              <a:gd name="connsiteY1476" fmla="*/ 4802188 h 4870450"/>
              <a:gd name="connsiteX1477" fmla="*/ 1867580 w 3446462"/>
              <a:gd name="connsiteY1477" fmla="*/ 4801923 h 4870450"/>
              <a:gd name="connsiteX1478" fmla="*/ 1864405 w 3446462"/>
              <a:gd name="connsiteY1478" fmla="*/ 4801923 h 4870450"/>
              <a:gd name="connsiteX1479" fmla="*/ 1860777 w 3446462"/>
              <a:gd name="connsiteY1479" fmla="*/ 4802452 h 4870450"/>
              <a:gd name="connsiteX1480" fmla="*/ 1857148 w 3446462"/>
              <a:gd name="connsiteY1480" fmla="*/ 4803511 h 4870450"/>
              <a:gd name="connsiteX1481" fmla="*/ 1852839 w 3446462"/>
              <a:gd name="connsiteY1481" fmla="*/ 4805098 h 4870450"/>
              <a:gd name="connsiteX1482" fmla="*/ 1842634 w 3446462"/>
              <a:gd name="connsiteY1482" fmla="*/ 4809596 h 4870450"/>
              <a:gd name="connsiteX1483" fmla="*/ 1833336 w 3446462"/>
              <a:gd name="connsiteY1483" fmla="*/ 4813829 h 4870450"/>
              <a:gd name="connsiteX1484" fmla="*/ 1824491 w 3446462"/>
              <a:gd name="connsiteY1484" fmla="*/ 4818327 h 4870450"/>
              <a:gd name="connsiteX1485" fmla="*/ 1815873 w 3446462"/>
              <a:gd name="connsiteY1485" fmla="*/ 4822561 h 4870450"/>
              <a:gd name="connsiteX1486" fmla="*/ 1807482 w 3446462"/>
              <a:gd name="connsiteY1486" fmla="*/ 4826529 h 4870450"/>
              <a:gd name="connsiteX1487" fmla="*/ 1799091 w 3446462"/>
              <a:gd name="connsiteY1487" fmla="*/ 4830234 h 4870450"/>
              <a:gd name="connsiteX1488" fmla="*/ 1794555 w 3446462"/>
              <a:gd name="connsiteY1488" fmla="*/ 4831821 h 4870450"/>
              <a:gd name="connsiteX1489" fmla="*/ 1790246 w 3446462"/>
              <a:gd name="connsiteY1489" fmla="*/ 4832879 h 4870450"/>
              <a:gd name="connsiteX1490" fmla="*/ 1785711 w 3446462"/>
              <a:gd name="connsiteY1490" fmla="*/ 4834202 h 4870450"/>
              <a:gd name="connsiteX1491" fmla="*/ 1781402 w 3446462"/>
              <a:gd name="connsiteY1491" fmla="*/ 4835261 h 4870450"/>
              <a:gd name="connsiteX1492" fmla="*/ 1776639 w 3446462"/>
              <a:gd name="connsiteY1492" fmla="*/ 4835790 h 4870450"/>
              <a:gd name="connsiteX1493" fmla="*/ 1771877 w 3446462"/>
              <a:gd name="connsiteY1493" fmla="*/ 4836054 h 4870450"/>
              <a:gd name="connsiteX1494" fmla="*/ 1766888 w 3446462"/>
              <a:gd name="connsiteY1494" fmla="*/ 4836054 h 4870450"/>
              <a:gd name="connsiteX1495" fmla="*/ 1762125 w 3446462"/>
              <a:gd name="connsiteY1495" fmla="*/ 4836054 h 4870450"/>
              <a:gd name="connsiteX1496" fmla="*/ 1756682 w 3446462"/>
              <a:gd name="connsiteY1496" fmla="*/ 4835525 h 4870450"/>
              <a:gd name="connsiteX1497" fmla="*/ 1751239 w 3446462"/>
              <a:gd name="connsiteY1497" fmla="*/ 4834467 h 4870450"/>
              <a:gd name="connsiteX1498" fmla="*/ 1745570 w 3446462"/>
              <a:gd name="connsiteY1498" fmla="*/ 4833409 h 4870450"/>
              <a:gd name="connsiteX1499" fmla="*/ 1739446 w 3446462"/>
              <a:gd name="connsiteY1499" fmla="*/ 4831821 h 4870450"/>
              <a:gd name="connsiteX1500" fmla="*/ 1733323 w 3446462"/>
              <a:gd name="connsiteY1500" fmla="*/ 4829704 h 4870450"/>
              <a:gd name="connsiteX1501" fmla="*/ 1726973 w 3446462"/>
              <a:gd name="connsiteY1501" fmla="*/ 4827323 h 4870450"/>
              <a:gd name="connsiteX1502" fmla="*/ 1720170 w 3446462"/>
              <a:gd name="connsiteY1502" fmla="*/ 4824413 h 4870450"/>
              <a:gd name="connsiteX1503" fmla="*/ 1713139 w 3446462"/>
              <a:gd name="connsiteY1503" fmla="*/ 4821238 h 4870450"/>
              <a:gd name="connsiteX1504" fmla="*/ 1705655 w 3446462"/>
              <a:gd name="connsiteY1504" fmla="*/ 4817269 h 4870450"/>
              <a:gd name="connsiteX1505" fmla="*/ 1697718 w 3446462"/>
              <a:gd name="connsiteY1505" fmla="*/ 4813036 h 4870450"/>
              <a:gd name="connsiteX1506" fmla="*/ 1689554 w 3446462"/>
              <a:gd name="connsiteY1506" fmla="*/ 4808009 h 4870450"/>
              <a:gd name="connsiteX1507" fmla="*/ 1681162 w 3446462"/>
              <a:gd name="connsiteY1507" fmla="*/ 4802452 h 4870450"/>
              <a:gd name="connsiteX1508" fmla="*/ 1657123 w 3446462"/>
              <a:gd name="connsiteY1508" fmla="*/ 4787371 h 4870450"/>
              <a:gd name="connsiteX1509" fmla="*/ 1653495 w 3446462"/>
              <a:gd name="connsiteY1509" fmla="*/ 4785254 h 4870450"/>
              <a:gd name="connsiteX1510" fmla="*/ 1651227 w 3446462"/>
              <a:gd name="connsiteY1510" fmla="*/ 4783931 h 4870450"/>
              <a:gd name="connsiteX1511" fmla="*/ 1648959 w 3446462"/>
              <a:gd name="connsiteY1511" fmla="*/ 4782873 h 4870450"/>
              <a:gd name="connsiteX1512" fmla="*/ 1644423 w 3446462"/>
              <a:gd name="connsiteY1512" fmla="*/ 4780756 h 4870450"/>
              <a:gd name="connsiteX1513" fmla="*/ 1626054 w 3446462"/>
              <a:gd name="connsiteY1513" fmla="*/ 4758796 h 4870450"/>
              <a:gd name="connsiteX1514" fmla="*/ 1624920 w 3446462"/>
              <a:gd name="connsiteY1514" fmla="*/ 4756415 h 4870450"/>
              <a:gd name="connsiteX1515" fmla="*/ 1623786 w 3446462"/>
              <a:gd name="connsiteY1515" fmla="*/ 4753769 h 4870450"/>
              <a:gd name="connsiteX1516" fmla="*/ 1620837 w 3446462"/>
              <a:gd name="connsiteY1516" fmla="*/ 4749800 h 4870450"/>
              <a:gd name="connsiteX1517" fmla="*/ 1618116 w 3446462"/>
              <a:gd name="connsiteY1517" fmla="*/ 4746361 h 4870450"/>
              <a:gd name="connsiteX1518" fmla="*/ 1614941 w 3446462"/>
              <a:gd name="connsiteY1518" fmla="*/ 4743186 h 4870450"/>
              <a:gd name="connsiteX1519" fmla="*/ 1611766 w 3446462"/>
              <a:gd name="connsiteY1519" fmla="*/ 4740804 h 4870450"/>
              <a:gd name="connsiteX1520" fmla="*/ 1608364 w 3446462"/>
              <a:gd name="connsiteY1520" fmla="*/ 4738423 h 4870450"/>
              <a:gd name="connsiteX1521" fmla="*/ 1604963 w 3446462"/>
              <a:gd name="connsiteY1521" fmla="*/ 4736836 h 4870450"/>
              <a:gd name="connsiteX1522" fmla="*/ 1601334 w 3446462"/>
              <a:gd name="connsiteY1522" fmla="*/ 4735513 h 4870450"/>
              <a:gd name="connsiteX1523" fmla="*/ 1597932 w 3446462"/>
              <a:gd name="connsiteY1523" fmla="*/ 4734719 h 4870450"/>
              <a:gd name="connsiteX1524" fmla="*/ 1594304 w 3446462"/>
              <a:gd name="connsiteY1524" fmla="*/ 4734190 h 4870450"/>
              <a:gd name="connsiteX1525" fmla="*/ 1590448 w 3446462"/>
              <a:gd name="connsiteY1525" fmla="*/ 4734190 h 4870450"/>
              <a:gd name="connsiteX1526" fmla="*/ 1587046 w 3446462"/>
              <a:gd name="connsiteY1526" fmla="*/ 4734190 h 4870450"/>
              <a:gd name="connsiteX1527" fmla="*/ 1583191 w 3446462"/>
              <a:gd name="connsiteY1527" fmla="*/ 4734719 h 4870450"/>
              <a:gd name="connsiteX1528" fmla="*/ 1579562 w 3446462"/>
              <a:gd name="connsiteY1528" fmla="*/ 4735513 h 4870450"/>
              <a:gd name="connsiteX1529" fmla="*/ 1575934 w 3446462"/>
              <a:gd name="connsiteY1529" fmla="*/ 4736571 h 4870450"/>
              <a:gd name="connsiteX1530" fmla="*/ 1572532 w 3446462"/>
              <a:gd name="connsiteY1530" fmla="*/ 4737629 h 4870450"/>
              <a:gd name="connsiteX1531" fmla="*/ 1568904 w 3446462"/>
              <a:gd name="connsiteY1531" fmla="*/ 4739217 h 4870450"/>
              <a:gd name="connsiteX1532" fmla="*/ 1561420 w 3446462"/>
              <a:gd name="connsiteY1532" fmla="*/ 4742656 h 4870450"/>
              <a:gd name="connsiteX1533" fmla="*/ 1553936 w 3446462"/>
              <a:gd name="connsiteY1533" fmla="*/ 4745567 h 4870450"/>
              <a:gd name="connsiteX1534" fmla="*/ 1546452 w 3446462"/>
              <a:gd name="connsiteY1534" fmla="*/ 4747948 h 4870450"/>
              <a:gd name="connsiteX1535" fmla="*/ 1539421 w 3446462"/>
              <a:gd name="connsiteY1535" fmla="*/ 4749800 h 4870450"/>
              <a:gd name="connsiteX1536" fmla="*/ 1532391 w 3446462"/>
              <a:gd name="connsiteY1536" fmla="*/ 4751652 h 4870450"/>
              <a:gd name="connsiteX1537" fmla="*/ 1525361 w 3446462"/>
              <a:gd name="connsiteY1537" fmla="*/ 4752711 h 4870450"/>
              <a:gd name="connsiteX1538" fmla="*/ 1518330 w 3446462"/>
              <a:gd name="connsiteY1538" fmla="*/ 4753240 h 4870450"/>
              <a:gd name="connsiteX1539" fmla="*/ 1511527 w 3446462"/>
              <a:gd name="connsiteY1539" fmla="*/ 4753504 h 4870450"/>
              <a:gd name="connsiteX1540" fmla="*/ 1504723 w 3446462"/>
              <a:gd name="connsiteY1540" fmla="*/ 4753504 h 4870450"/>
              <a:gd name="connsiteX1541" fmla="*/ 1497693 w 3446462"/>
              <a:gd name="connsiteY1541" fmla="*/ 4752975 h 4870450"/>
              <a:gd name="connsiteX1542" fmla="*/ 1490889 w 3446462"/>
              <a:gd name="connsiteY1542" fmla="*/ 4751917 h 4870450"/>
              <a:gd name="connsiteX1543" fmla="*/ 1483632 w 3446462"/>
              <a:gd name="connsiteY1543" fmla="*/ 4750859 h 4870450"/>
              <a:gd name="connsiteX1544" fmla="*/ 1476602 w 3446462"/>
              <a:gd name="connsiteY1544" fmla="*/ 4749006 h 4870450"/>
              <a:gd name="connsiteX1545" fmla="*/ 1469345 w 3446462"/>
              <a:gd name="connsiteY1545" fmla="*/ 4747154 h 4870450"/>
              <a:gd name="connsiteX1546" fmla="*/ 1462088 w 3446462"/>
              <a:gd name="connsiteY1546" fmla="*/ 4744773 h 4870450"/>
              <a:gd name="connsiteX1547" fmla="*/ 1454830 w 3446462"/>
              <a:gd name="connsiteY1547" fmla="*/ 4741863 h 4870450"/>
              <a:gd name="connsiteX1548" fmla="*/ 1442584 w 3446462"/>
              <a:gd name="connsiteY1548" fmla="*/ 4737365 h 4870450"/>
              <a:gd name="connsiteX1549" fmla="*/ 1429657 w 3446462"/>
              <a:gd name="connsiteY1549" fmla="*/ 4732602 h 4870450"/>
              <a:gd name="connsiteX1550" fmla="*/ 1423080 w 3446462"/>
              <a:gd name="connsiteY1550" fmla="*/ 4730221 h 4870450"/>
              <a:gd name="connsiteX1551" fmla="*/ 1416504 w 3446462"/>
              <a:gd name="connsiteY1551" fmla="*/ 4727311 h 4870450"/>
              <a:gd name="connsiteX1552" fmla="*/ 1409927 w 3446462"/>
              <a:gd name="connsiteY1552" fmla="*/ 4724400 h 4870450"/>
              <a:gd name="connsiteX1553" fmla="*/ 1403350 w 3446462"/>
              <a:gd name="connsiteY1553" fmla="*/ 4721225 h 4870450"/>
              <a:gd name="connsiteX1554" fmla="*/ 1397000 w 3446462"/>
              <a:gd name="connsiteY1554" fmla="*/ 4717521 h 4870450"/>
              <a:gd name="connsiteX1555" fmla="*/ 1391104 w 3446462"/>
              <a:gd name="connsiteY1555" fmla="*/ 4714081 h 4870450"/>
              <a:gd name="connsiteX1556" fmla="*/ 1385207 w 3446462"/>
              <a:gd name="connsiteY1556" fmla="*/ 4710113 h 4870450"/>
              <a:gd name="connsiteX1557" fmla="*/ 1379991 w 3446462"/>
              <a:gd name="connsiteY1557" fmla="*/ 4705350 h 4870450"/>
              <a:gd name="connsiteX1558" fmla="*/ 1377496 w 3446462"/>
              <a:gd name="connsiteY1558" fmla="*/ 4702969 h 4870450"/>
              <a:gd name="connsiteX1559" fmla="*/ 1375002 w 3446462"/>
              <a:gd name="connsiteY1559" fmla="*/ 4700588 h 4870450"/>
              <a:gd name="connsiteX1560" fmla="*/ 1372734 w 3446462"/>
              <a:gd name="connsiteY1560" fmla="*/ 4697942 h 4870450"/>
              <a:gd name="connsiteX1561" fmla="*/ 1370693 w 3446462"/>
              <a:gd name="connsiteY1561" fmla="*/ 4695296 h 4870450"/>
              <a:gd name="connsiteX1562" fmla="*/ 1368652 w 3446462"/>
              <a:gd name="connsiteY1562" fmla="*/ 4692386 h 4870450"/>
              <a:gd name="connsiteX1563" fmla="*/ 1366837 w 3446462"/>
              <a:gd name="connsiteY1563" fmla="*/ 4689211 h 4870450"/>
              <a:gd name="connsiteX1564" fmla="*/ 1365250 w 3446462"/>
              <a:gd name="connsiteY1564" fmla="*/ 4686300 h 4870450"/>
              <a:gd name="connsiteX1565" fmla="*/ 1363662 w 3446462"/>
              <a:gd name="connsiteY1565" fmla="*/ 4683125 h 4870450"/>
              <a:gd name="connsiteX1566" fmla="*/ 1359127 w 3446462"/>
              <a:gd name="connsiteY1566" fmla="*/ 4684977 h 4870450"/>
              <a:gd name="connsiteX1567" fmla="*/ 1355272 w 3446462"/>
              <a:gd name="connsiteY1567" fmla="*/ 4686829 h 4870450"/>
              <a:gd name="connsiteX1568" fmla="*/ 1352096 w 3446462"/>
              <a:gd name="connsiteY1568" fmla="*/ 4688946 h 4870450"/>
              <a:gd name="connsiteX1569" fmla="*/ 1349148 w 3446462"/>
              <a:gd name="connsiteY1569" fmla="*/ 4691063 h 4870450"/>
              <a:gd name="connsiteX1570" fmla="*/ 1346880 w 3446462"/>
              <a:gd name="connsiteY1570" fmla="*/ 4693709 h 4870450"/>
              <a:gd name="connsiteX1571" fmla="*/ 1344386 w 3446462"/>
              <a:gd name="connsiteY1571" fmla="*/ 4696354 h 4870450"/>
              <a:gd name="connsiteX1572" fmla="*/ 1342345 w 3446462"/>
              <a:gd name="connsiteY1572" fmla="*/ 4699265 h 4870450"/>
              <a:gd name="connsiteX1573" fmla="*/ 1340077 w 3446462"/>
              <a:gd name="connsiteY1573" fmla="*/ 4702704 h 4870450"/>
              <a:gd name="connsiteX1574" fmla="*/ 1334634 w 3446462"/>
              <a:gd name="connsiteY1574" fmla="*/ 4710906 h 4870450"/>
              <a:gd name="connsiteX1575" fmla="*/ 1327377 w 3446462"/>
              <a:gd name="connsiteY1575" fmla="*/ 4721225 h 4870450"/>
              <a:gd name="connsiteX1576" fmla="*/ 1322614 w 3446462"/>
              <a:gd name="connsiteY1576" fmla="*/ 4727311 h 4870450"/>
              <a:gd name="connsiteX1577" fmla="*/ 1316945 w 3446462"/>
              <a:gd name="connsiteY1577" fmla="*/ 4734190 h 4870450"/>
              <a:gd name="connsiteX1578" fmla="*/ 1310368 w 3446462"/>
              <a:gd name="connsiteY1578" fmla="*/ 4741598 h 4870450"/>
              <a:gd name="connsiteX1579" fmla="*/ 1302657 w 3446462"/>
              <a:gd name="connsiteY1579" fmla="*/ 4749536 h 4870450"/>
              <a:gd name="connsiteX1580" fmla="*/ 1297214 w 3446462"/>
              <a:gd name="connsiteY1580" fmla="*/ 4755621 h 4870450"/>
              <a:gd name="connsiteX1581" fmla="*/ 1291545 w 3446462"/>
              <a:gd name="connsiteY1581" fmla="*/ 4761971 h 4870450"/>
              <a:gd name="connsiteX1582" fmla="*/ 1285875 w 3446462"/>
              <a:gd name="connsiteY1582" fmla="*/ 4769115 h 4870450"/>
              <a:gd name="connsiteX1583" fmla="*/ 1279979 w 3446462"/>
              <a:gd name="connsiteY1583" fmla="*/ 4775994 h 4870450"/>
              <a:gd name="connsiteX1584" fmla="*/ 1273855 w 3446462"/>
              <a:gd name="connsiteY1584" fmla="*/ 4783667 h 4870450"/>
              <a:gd name="connsiteX1585" fmla="*/ 1267732 w 3446462"/>
              <a:gd name="connsiteY1585" fmla="*/ 4791075 h 4870450"/>
              <a:gd name="connsiteX1586" fmla="*/ 1261382 w 3446462"/>
              <a:gd name="connsiteY1586" fmla="*/ 4798484 h 4870450"/>
              <a:gd name="connsiteX1587" fmla="*/ 1255032 w 3446462"/>
              <a:gd name="connsiteY1587" fmla="*/ 4805627 h 4870450"/>
              <a:gd name="connsiteX1588" fmla="*/ 1248455 w 3446462"/>
              <a:gd name="connsiteY1588" fmla="*/ 4812242 h 4870450"/>
              <a:gd name="connsiteX1589" fmla="*/ 1241879 w 3446462"/>
              <a:gd name="connsiteY1589" fmla="*/ 4818592 h 4870450"/>
              <a:gd name="connsiteX1590" fmla="*/ 1238477 w 3446462"/>
              <a:gd name="connsiteY1590" fmla="*/ 4821767 h 4870450"/>
              <a:gd name="connsiteX1591" fmla="*/ 1235075 w 3446462"/>
              <a:gd name="connsiteY1591" fmla="*/ 4824413 h 4870450"/>
              <a:gd name="connsiteX1592" fmla="*/ 1231446 w 3446462"/>
              <a:gd name="connsiteY1592" fmla="*/ 4826794 h 4870450"/>
              <a:gd name="connsiteX1593" fmla="*/ 1228045 w 3446462"/>
              <a:gd name="connsiteY1593" fmla="*/ 4829440 h 4870450"/>
              <a:gd name="connsiteX1594" fmla="*/ 1224416 w 3446462"/>
              <a:gd name="connsiteY1594" fmla="*/ 4831556 h 4870450"/>
              <a:gd name="connsiteX1595" fmla="*/ 1221014 w 3446462"/>
              <a:gd name="connsiteY1595" fmla="*/ 4833409 h 4870450"/>
              <a:gd name="connsiteX1596" fmla="*/ 1217386 w 3446462"/>
              <a:gd name="connsiteY1596" fmla="*/ 4835261 h 4870450"/>
              <a:gd name="connsiteX1597" fmla="*/ 1213757 w 3446462"/>
              <a:gd name="connsiteY1597" fmla="*/ 4836319 h 4870450"/>
              <a:gd name="connsiteX1598" fmla="*/ 1210129 w 3446462"/>
              <a:gd name="connsiteY1598" fmla="*/ 4837642 h 4870450"/>
              <a:gd name="connsiteX1599" fmla="*/ 1206273 w 3446462"/>
              <a:gd name="connsiteY1599" fmla="*/ 4838171 h 4870450"/>
              <a:gd name="connsiteX1600" fmla="*/ 1202645 w 3446462"/>
              <a:gd name="connsiteY1600" fmla="*/ 4838700 h 4870450"/>
              <a:gd name="connsiteX1601" fmla="*/ 1198789 w 3446462"/>
              <a:gd name="connsiteY1601" fmla="*/ 4838700 h 4870450"/>
              <a:gd name="connsiteX1602" fmla="*/ 1183368 w 3446462"/>
              <a:gd name="connsiteY1602" fmla="*/ 4838436 h 4870450"/>
              <a:gd name="connsiteX1603" fmla="*/ 1169534 w 3446462"/>
              <a:gd name="connsiteY1603" fmla="*/ 4837906 h 4870450"/>
              <a:gd name="connsiteX1604" fmla="*/ 1157514 w 3446462"/>
              <a:gd name="connsiteY1604" fmla="*/ 4836584 h 4870450"/>
              <a:gd name="connsiteX1605" fmla="*/ 1146856 w 3446462"/>
              <a:gd name="connsiteY1605" fmla="*/ 4835525 h 4870450"/>
              <a:gd name="connsiteX1606" fmla="*/ 1137557 w 3446462"/>
              <a:gd name="connsiteY1606" fmla="*/ 4833673 h 4870450"/>
              <a:gd name="connsiteX1607" fmla="*/ 1129166 w 3446462"/>
              <a:gd name="connsiteY1607" fmla="*/ 4831821 h 4870450"/>
              <a:gd name="connsiteX1608" fmla="*/ 1121682 w 3446462"/>
              <a:gd name="connsiteY1608" fmla="*/ 4829440 h 4870450"/>
              <a:gd name="connsiteX1609" fmla="*/ 1114652 w 3446462"/>
              <a:gd name="connsiteY1609" fmla="*/ 4826265 h 4870450"/>
              <a:gd name="connsiteX1610" fmla="*/ 1108302 w 3446462"/>
              <a:gd name="connsiteY1610" fmla="*/ 4823354 h 4870450"/>
              <a:gd name="connsiteX1611" fmla="*/ 1101952 w 3446462"/>
              <a:gd name="connsiteY1611" fmla="*/ 4819650 h 4870450"/>
              <a:gd name="connsiteX1612" fmla="*/ 1095602 w 3446462"/>
              <a:gd name="connsiteY1612" fmla="*/ 4815681 h 4870450"/>
              <a:gd name="connsiteX1613" fmla="*/ 1088798 w 3446462"/>
              <a:gd name="connsiteY1613" fmla="*/ 4811448 h 4870450"/>
              <a:gd name="connsiteX1614" fmla="*/ 1073830 w 3446462"/>
              <a:gd name="connsiteY1614" fmla="*/ 4801394 h 4870450"/>
              <a:gd name="connsiteX1615" fmla="*/ 1055688 w 3446462"/>
              <a:gd name="connsiteY1615" fmla="*/ 4789488 h 4870450"/>
              <a:gd name="connsiteX1616" fmla="*/ 1053873 w 3446462"/>
              <a:gd name="connsiteY1616" fmla="*/ 4788694 h 4870450"/>
              <a:gd name="connsiteX1617" fmla="*/ 1052513 w 3446462"/>
              <a:gd name="connsiteY1617" fmla="*/ 4787900 h 4870450"/>
              <a:gd name="connsiteX1618" fmla="*/ 1018041 w 3446462"/>
              <a:gd name="connsiteY1618" fmla="*/ 4770173 h 4870450"/>
              <a:gd name="connsiteX1619" fmla="*/ 1011918 w 3446462"/>
              <a:gd name="connsiteY1619" fmla="*/ 4768056 h 4870450"/>
              <a:gd name="connsiteX1620" fmla="*/ 1007836 w 3446462"/>
              <a:gd name="connsiteY1620" fmla="*/ 4766998 h 4870450"/>
              <a:gd name="connsiteX1621" fmla="*/ 1006480 w 3446462"/>
              <a:gd name="connsiteY1621" fmla="*/ 4766840 h 4870450"/>
              <a:gd name="connsiteX1622" fmla="*/ 1006702 w 3446462"/>
              <a:gd name="connsiteY1622" fmla="*/ 4759854 h 4870450"/>
              <a:gd name="connsiteX1623" fmla="*/ 1007155 w 3446462"/>
              <a:gd name="connsiteY1623" fmla="*/ 4753240 h 4870450"/>
              <a:gd name="connsiteX1624" fmla="*/ 1007836 w 3446462"/>
              <a:gd name="connsiteY1624" fmla="*/ 4746890 h 4870450"/>
              <a:gd name="connsiteX1625" fmla="*/ 1008743 w 3446462"/>
              <a:gd name="connsiteY1625" fmla="*/ 4740804 h 4870450"/>
              <a:gd name="connsiteX1626" fmla="*/ 1009877 w 3446462"/>
              <a:gd name="connsiteY1626" fmla="*/ 4734984 h 4870450"/>
              <a:gd name="connsiteX1627" fmla="*/ 1011691 w 3446462"/>
              <a:gd name="connsiteY1627" fmla="*/ 4729427 h 4870450"/>
              <a:gd name="connsiteX1628" fmla="*/ 1013279 w 3446462"/>
              <a:gd name="connsiteY1628" fmla="*/ 4724136 h 4870450"/>
              <a:gd name="connsiteX1629" fmla="*/ 1015093 w 3446462"/>
              <a:gd name="connsiteY1629" fmla="*/ 4719109 h 4870450"/>
              <a:gd name="connsiteX1630" fmla="*/ 1016907 w 3446462"/>
              <a:gd name="connsiteY1630" fmla="*/ 4714081 h 4870450"/>
              <a:gd name="connsiteX1631" fmla="*/ 1019402 w 3446462"/>
              <a:gd name="connsiteY1631" fmla="*/ 4709319 h 4870450"/>
              <a:gd name="connsiteX1632" fmla="*/ 1021670 w 3446462"/>
              <a:gd name="connsiteY1632" fmla="*/ 4704821 h 4870450"/>
              <a:gd name="connsiteX1633" fmla="*/ 1024164 w 3446462"/>
              <a:gd name="connsiteY1633" fmla="*/ 4700323 h 4870450"/>
              <a:gd name="connsiteX1634" fmla="*/ 1029154 w 3446462"/>
              <a:gd name="connsiteY1634" fmla="*/ 4691856 h 4870450"/>
              <a:gd name="connsiteX1635" fmla="*/ 1034823 w 3446462"/>
              <a:gd name="connsiteY1635" fmla="*/ 4683125 h 4870450"/>
              <a:gd name="connsiteX1636" fmla="*/ 1040266 w 3446462"/>
              <a:gd name="connsiteY1636" fmla="*/ 4674923 h 4870450"/>
              <a:gd name="connsiteX1637" fmla="*/ 1045936 w 3446462"/>
              <a:gd name="connsiteY1637" fmla="*/ 4666721 h 4870450"/>
              <a:gd name="connsiteX1638" fmla="*/ 1051379 w 3446462"/>
              <a:gd name="connsiteY1638" fmla="*/ 4658254 h 4870450"/>
              <a:gd name="connsiteX1639" fmla="*/ 1056595 w 3446462"/>
              <a:gd name="connsiteY1639" fmla="*/ 4649523 h 4870450"/>
              <a:gd name="connsiteX1640" fmla="*/ 1059089 w 3446462"/>
              <a:gd name="connsiteY1640" fmla="*/ 4644761 h 4870450"/>
              <a:gd name="connsiteX1641" fmla="*/ 1061357 w 3446462"/>
              <a:gd name="connsiteY1641" fmla="*/ 4639998 h 4870450"/>
              <a:gd name="connsiteX1642" fmla="*/ 1063625 w 3446462"/>
              <a:gd name="connsiteY1642" fmla="*/ 4635236 h 4870450"/>
              <a:gd name="connsiteX1643" fmla="*/ 1065666 w 3446462"/>
              <a:gd name="connsiteY1643" fmla="*/ 4629944 h 4870450"/>
              <a:gd name="connsiteX1644" fmla="*/ 1067254 w 3446462"/>
              <a:gd name="connsiteY1644" fmla="*/ 4624917 h 4870450"/>
              <a:gd name="connsiteX1645" fmla="*/ 1069295 w 3446462"/>
              <a:gd name="connsiteY1645" fmla="*/ 4619096 h 4870450"/>
              <a:gd name="connsiteX1646" fmla="*/ 1070655 w 3446462"/>
              <a:gd name="connsiteY1646" fmla="*/ 4613275 h 4870450"/>
              <a:gd name="connsiteX1647" fmla="*/ 1071789 w 3446462"/>
              <a:gd name="connsiteY1647" fmla="*/ 4607190 h 4870450"/>
              <a:gd name="connsiteX1648" fmla="*/ 1063852 w 3446462"/>
              <a:gd name="connsiteY1648" fmla="*/ 4610100 h 4870450"/>
              <a:gd name="connsiteX1649" fmla="*/ 1057956 w 3446462"/>
              <a:gd name="connsiteY1649" fmla="*/ 4612746 h 4870450"/>
              <a:gd name="connsiteX1650" fmla="*/ 1055007 w 3446462"/>
              <a:gd name="connsiteY1650" fmla="*/ 4613540 h 4870450"/>
              <a:gd name="connsiteX1651" fmla="*/ 1051606 w 3446462"/>
              <a:gd name="connsiteY1651" fmla="*/ 4614334 h 4870450"/>
              <a:gd name="connsiteX1652" fmla="*/ 1047523 w 3446462"/>
              <a:gd name="connsiteY1652" fmla="*/ 4614863 h 4870450"/>
              <a:gd name="connsiteX1653" fmla="*/ 1042080 w 3446462"/>
              <a:gd name="connsiteY1653" fmla="*/ 4615127 h 4870450"/>
              <a:gd name="connsiteX1654" fmla="*/ 1038906 w 3446462"/>
              <a:gd name="connsiteY1654" fmla="*/ 4614863 h 4870450"/>
              <a:gd name="connsiteX1655" fmla="*/ 1035050 w 3446462"/>
              <a:gd name="connsiteY1655" fmla="*/ 4614069 h 4870450"/>
              <a:gd name="connsiteX1656" fmla="*/ 1031422 w 3446462"/>
              <a:gd name="connsiteY1656" fmla="*/ 4613540 h 4870450"/>
              <a:gd name="connsiteX1657" fmla="*/ 1026886 w 3446462"/>
              <a:gd name="connsiteY1657" fmla="*/ 4612217 h 4870450"/>
              <a:gd name="connsiteX1658" fmla="*/ 1022350 w 3446462"/>
              <a:gd name="connsiteY1658" fmla="*/ 4610894 h 4870450"/>
              <a:gd name="connsiteX1659" fmla="*/ 1017814 w 3446462"/>
              <a:gd name="connsiteY1659" fmla="*/ 4609306 h 4870450"/>
              <a:gd name="connsiteX1660" fmla="*/ 1012598 w 3446462"/>
              <a:gd name="connsiteY1660" fmla="*/ 4607454 h 4870450"/>
              <a:gd name="connsiteX1661" fmla="*/ 1007382 w 3446462"/>
              <a:gd name="connsiteY1661" fmla="*/ 4605338 h 4870450"/>
              <a:gd name="connsiteX1662" fmla="*/ 996497 w 3446462"/>
              <a:gd name="connsiteY1662" fmla="*/ 4600046 h 4870450"/>
              <a:gd name="connsiteX1663" fmla="*/ 984931 w 3446462"/>
              <a:gd name="connsiteY1663" fmla="*/ 4594754 h 4870450"/>
              <a:gd name="connsiteX1664" fmla="*/ 973591 w 3446462"/>
              <a:gd name="connsiteY1664" fmla="*/ 4588140 h 4870450"/>
              <a:gd name="connsiteX1665" fmla="*/ 961798 w 3446462"/>
              <a:gd name="connsiteY1665" fmla="*/ 4581261 h 4870450"/>
              <a:gd name="connsiteX1666" fmla="*/ 950232 w 3446462"/>
              <a:gd name="connsiteY1666" fmla="*/ 4574381 h 4870450"/>
              <a:gd name="connsiteX1667" fmla="*/ 939120 w 3446462"/>
              <a:gd name="connsiteY1667" fmla="*/ 4566709 h 4870450"/>
              <a:gd name="connsiteX1668" fmla="*/ 928688 w 3446462"/>
              <a:gd name="connsiteY1668" fmla="*/ 4559036 h 4870450"/>
              <a:gd name="connsiteX1669" fmla="*/ 919163 w 3446462"/>
              <a:gd name="connsiteY1669" fmla="*/ 4551363 h 4870450"/>
              <a:gd name="connsiteX1670" fmla="*/ 914627 w 3446462"/>
              <a:gd name="connsiteY1670" fmla="*/ 4547659 h 4870450"/>
              <a:gd name="connsiteX1671" fmla="*/ 910318 w 3446462"/>
              <a:gd name="connsiteY1671" fmla="*/ 4544219 h 4870450"/>
              <a:gd name="connsiteX1672" fmla="*/ 906689 w 3446462"/>
              <a:gd name="connsiteY1672" fmla="*/ 4540515 h 4870450"/>
              <a:gd name="connsiteX1673" fmla="*/ 903061 w 3446462"/>
              <a:gd name="connsiteY1673" fmla="*/ 4536811 h 4870450"/>
              <a:gd name="connsiteX1674" fmla="*/ 900113 w 3446462"/>
              <a:gd name="connsiteY1674" fmla="*/ 4533371 h 4870450"/>
              <a:gd name="connsiteX1675" fmla="*/ 897164 w 3446462"/>
              <a:gd name="connsiteY1675" fmla="*/ 4530196 h 4870450"/>
              <a:gd name="connsiteX1676" fmla="*/ 895123 w 3446462"/>
              <a:gd name="connsiteY1676" fmla="*/ 4527021 h 4870450"/>
              <a:gd name="connsiteX1677" fmla="*/ 893309 w 3446462"/>
              <a:gd name="connsiteY1677" fmla="*/ 4523846 h 4870450"/>
              <a:gd name="connsiteX1678" fmla="*/ 894670 w 3446462"/>
              <a:gd name="connsiteY1678" fmla="*/ 4516702 h 4870450"/>
              <a:gd name="connsiteX1679" fmla="*/ 896484 w 3446462"/>
              <a:gd name="connsiteY1679" fmla="*/ 4509823 h 4870450"/>
              <a:gd name="connsiteX1680" fmla="*/ 898979 w 3446462"/>
              <a:gd name="connsiteY1680" fmla="*/ 4502679 h 4870450"/>
              <a:gd name="connsiteX1681" fmla="*/ 901473 w 3446462"/>
              <a:gd name="connsiteY1681" fmla="*/ 4496329 h 4870450"/>
              <a:gd name="connsiteX1682" fmla="*/ 903968 w 3446462"/>
              <a:gd name="connsiteY1682" fmla="*/ 4489979 h 4870450"/>
              <a:gd name="connsiteX1683" fmla="*/ 907143 w 3446462"/>
              <a:gd name="connsiteY1683" fmla="*/ 4483894 h 4870450"/>
              <a:gd name="connsiteX1684" fmla="*/ 910318 w 3446462"/>
              <a:gd name="connsiteY1684" fmla="*/ 4477809 h 4870450"/>
              <a:gd name="connsiteX1685" fmla="*/ 913720 w 3446462"/>
              <a:gd name="connsiteY1685" fmla="*/ 4471723 h 4870450"/>
              <a:gd name="connsiteX1686" fmla="*/ 920523 w 3446462"/>
              <a:gd name="connsiteY1686" fmla="*/ 4460081 h 4870450"/>
              <a:gd name="connsiteX1687" fmla="*/ 927554 w 3446462"/>
              <a:gd name="connsiteY1687" fmla="*/ 4448969 h 4870450"/>
              <a:gd name="connsiteX1688" fmla="*/ 931182 w 3446462"/>
              <a:gd name="connsiteY1688" fmla="*/ 4443148 h 4870450"/>
              <a:gd name="connsiteX1689" fmla="*/ 934357 w 3446462"/>
              <a:gd name="connsiteY1689" fmla="*/ 4437327 h 4870450"/>
              <a:gd name="connsiteX1690" fmla="*/ 937759 w 3446462"/>
              <a:gd name="connsiteY1690" fmla="*/ 4431506 h 4870450"/>
              <a:gd name="connsiteX1691" fmla="*/ 940707 w 3446462"/>
              <a:gd name="connsiteY1691" fmla="*/ 4425421 h 4870450"/>
              <a:gd name="connsiteX1692" fmla="*/ 994455 w 3446462"/>
              <a:gd name="connsiteY1692" fmla="*/ 4334140 h 4870450"/>
              <a:gd name="connsiteX1693" fmla="*/ 980621 w 3446462"/>
              <a:gd name="connsiteY1693" fmla="*/ 4329906 h 4870450"/>
              <a:gd name="connsiteX1694" fmla="*/ 972457 w 3446462"/>
              <a:gd name="connsiteY1694" fmla="*/ 4328848 h 4870450"/>
              <a:gd name="connsiteX1695" fmla="*/ 965427 w 3446462"/>
              <a:gd name="connsiteY1695" fmla="*/ 4328319 h 4870450"/>
              <a:gd name="connsiteX1696" fmla="*/ 959077 w 3446462"/>
              <a:gd name="connsiteY1696" fmla="*/ 4328319 h 4870450"/>
              <a:gd name="connsiteX1697" fmla="*/ 953180 w 3446462"/>
              <a:gd name="connsiteY1697" fmla="*/ 4328319 h 4870450"/>
              <a:gd name="connsiteX1698" fmla="*/ 948418 w 3446462"/>
              <a:gd name="connsiteY1698" fmla="*/ 4328584 h 4870450"/>
              <a:gd name="connsiteX1699" fmla="*/ 943882 w 3446462"/>
              <a:gd name="connsiteY1699" fmla="*/ 4328848 h 4870450"/>
              <a:gd name="connsiteX1700" fmla="*/ 940027 w 3446462"/>
              <a:gd name="connsiteY1700" fmla="*/ 4329906 h 4870450"/>
              <a:gd name="connsiteX1701" fmla="*/ 936625 w 3446462"/>
              <a:gd name="connsiteY1701" fmla="*/ 4330436 h 4870450"/>
              <a:gd name="connsiteX1702" fmla="*/ 930729 w 3446462"/>
              <a:gd name="connsiteY1702" fmla="*/ 4332552 h 4870450"/>
              <a:gd name="connsiteX1703" fmla="*/ 925966 w 3446462"/>
              <a:gd name="connsiteY1703" fmla="*/ 4334404 h 4870450"/>
              <a:gd name="connsiteX1704" fmla="*/ 921657 w 3446462"/>
              <a:gd name="connsiteY1704" fmla="*/ 4336256 h 4870450"/>
              <a:gd name="connsiteX1705" fmla="*/ 917575 w 3446462"/>
              <a:gd name="connsiteY1705" fmla="*/ 4337315 h 4870450"/>
              <a:gd name="connsiteX1706" fmla="*/ 915080 w 3446462"/>
              <a:gd name="connsiteY1706" fmla="*/ 4338109 h 4870450"/>
              <a:gd name="connsiteX1707" fmla="*/ 912813 w 3446462"/>
              <a:gd name="connsiteY1707" fmla="*/ 4338109 h 4870450"/>
              <a:gd name="connsiteX1708" fmla="*/ 909864 w 3446462"/>
              <a:gd name="connsiteY1708" fmla="*/ 4338109 h 4870450"/>
              <a:gd name="connsiteX1709" fmla="*/ 906916 w 3446462"/>
              <a:gd name="connsiteY1709" fmla="*/ 4337315 h 4870450"/>
              <a:gd name="connsiteX1710" fmla="*/ 903514 w 3446462"/>
              <a:gd name="connsiteY1710" fmla="*/ 4336786 h 4870450"/>
              <a:gd name="connsiteX1711" fmla="*/ 899659 w 3446462"/>
              <a:gd name="connsiteY1711" fmla="*/ 4335727 h 4870450"/>
              <a:gd name="connsiteX1712" fmla="*/ 895350 w 3446462"/>
              <a:gd name="connsiteY1712" fmla="*/ 4334140 h 4870450"/>
              <a:gd name="connsiteX1713" fmla="*/ 890361 w 3446462"/>
              <a:gd name="connsiteY1713" fmla="*/ 4332023 h 4870450"/>
              <a:gd name="connsiteX1714" fmla="*/ 884691 w 3446462"/>
              <a:gd name="connsiteY1714" fmla="*/ 4329642 h 4870450"/>
              <a:gd name="connsiteX1715" fmla="*/ 878568 w 3446462"/>
              <a:gd name="connsiteY1715" fmla="*/ 4326467 h 4870450"/>
              <a:gd name="connsiteX1716" fmla="*/ 871538 w 3446462"/>
              <a:gd name="connsiteY1716" fmla="*/ 4322763 h 4870450"/>
              <a:gd name="connsiteX1717" fmla="*/ 863600 w 3446462"/>
              <a:gd name="connsiteY1717" fmla="*/ 4318529 h 4870450"/>
              <a:gd name="connsiteX1718" fmla="*/ 845230 w 3446462"/>
              <a:gd name="connsiteY1718" fmla="*/ 4308211 h 4870450"/>
              <a:gd name="connsiteX1719" fmla="*/ 822779 w 3446462"/>
              <a:gd name="connsiteY1719" fmla="*/ 4294717 h 4870450"/>
              <a:gd name="connsiteX1720" fmla="*/ 819377 w 3446462"/>
              <a:gd name="connsiteY1720" fmla="*/ 4292600 h 4870450"/>
              <a:gd name="connsiteX1721" fmla="*/ 816429 w 3446462"/>
              <a:gd name="connsiteY1721" fmla="*/ 4290484 h 4870450"/>
              <a:gd name="connsiteX1722" fmla="*/ 813480 w 3446462"/>
              <a:gd name="connsiteY1722" fmla="*/ 4288102 h 4870450"/>
              <a:gd name="connsiteX1723" fmla="*/ 810759 w 3446462"/>
              <a:gd name="connsiteY1723" fmla="*/ 4285721 h 4870450"/>
              <a:gd name="connsiteX1724" fmla="*/ 805543 w 3446462"/>
              <a:gd name="connsiteY1724" fmla="*/ 4280429 h 4870450"/>
              <a:gd name="connsiteX1725" fmla="*/ 800554 w 3446462"/>
              <a:gd name="connsiteY1725" fmla="*/ 4275667 h 4870450"/>
              <a:gd name="connsiteX1726" fmla="*/ 798059 w 3446462"/>
              <a:gd name="connsiteY1726" fmla="*/ 4273021 h 4870450"/>
              <a:gd name="connsiteX1727" fmla="*/ 795111 w 3446462"/>
              <a:gd name="connsiteY1727" fmla="*/ 4270375 h 4870450"/>
              <a:gd name="connsiteX1728" fmla="*/ 792389 w 3446462"/>
              <a:gd name="connsiteY1728" fmla="*/ 4267994 h 4870450"/>
              <a:gd name="connsiteX1729" fmla="*/ 789214 w 3446462"/>
              <a:gd name="connsiteY1729" fmla="*/ 4265877 h 4870450"/>
              <a:gd name="connsiteX1730" fmla="*/ 786039 w 3446462"/>
              <a:gd name="connsiteY1730" fmla="*/ 4263761 h 4870450"/>
              <a:gd name="connsiteX1731" fmla="*/ 782411 w 3446462"/>
              <a:gd name="connsiteY1731" fmla="*/ 4261644 h 4870450"/>
              <a:gd name="connsiteX1732" fmla="*/ 778555 w 3446462"/>
              <a:gd name="connsiteY1732" fmla="*/ 4259792 h 4870450"/>
              <a:gd name="connsiteX1733" fmla="*/ 774246 w 3446462"/>
              <a:gd name="connsiteY1733" fmla="*/ 4257940 h 4870450"/>
              <a:gd name="connsiteX1734" fmla="*/ 769257 w 3446462"/>
              <a:gd name="connsiteY1734" fmla="*/ 4260056 h 4870450"/>
              <a:gd name="connsiteX1735" fmla="*/ 764948 w 3446462"/>
              <a:gd name="connsiteY1735" fmla="*/ 4262173 h 4870450"/>
              <a:gd name="connsiteX1736" fmla="*/ 761320 w 3446462"/>
              <a:gd name="connsiteY1736" fmla="*/ 4265084 h 4870450"/>
              <a:gd name="connsiteX1737" fmla="*/ 757918 w 3446462"/>
              <a:gd name="connsiteY1737" fmla="*/ 4267729 h 4870450"/>
              <a:gd name="connsiteX1738" fmla="*/ 751795 w 3446462"/>
              <a:gd name="connsiteY1738" fmla="*/ 4274079 h 4870450"/>
              <a:gd name="connsiteX1739" fmla="*/ 746125 w 3446462"/>
              <a:gd name="connsiteY1739" fmla="*/ 4280429 h 4870450"/>
              <a:gd name="connsiteX1740" fmla="*/ 743177 w 3446462"/>
              <a:gd name="connsiteY1740" fmla="*/ 4283869 h 4870450"/>
              <a:gd name="connsiteX1741" fmla="*/ 740002 w 3446462"/>
              <a:gd name="connsiteY1741" fmla="*/ 4286779 h 4870450"/>
              <a:gd name="connsiteX1742" fmla="*/ 736827 w 3446462"/>
              <a:gd name="connsiteY1742" fmla="*/ 4289954 h 4870450"/>
              <a:gd name="connsiteX1743" fmla="*/ 732971 w 3446462"/>
              <a:gd name="connsiteY1743" fmla="*/ 4293129 h 4870450"/>
              <a:gd name="connsiteX1744" fmla="*/ 729116 w 3446462"/>
              <a:gd name="connsiteY1744" fmla="*/ 4295775 h 4870450"/>
              <a:gd name="connsiteX1745" fmla="*/ 724354 w 3446462"/>
              <a:gd name="connsiteY1745" fmla="*/ 4298156 h 4870450"/>
              <a:gd name="connsiteX1746" fmla="*/ 719138 w 3446462"/>
              <a:gd name="connsiteY1746" fmla="*/ 4300273 h 4870450"/>
              <a:gd name="connsiteX1747" fmla="*/ 713014 w 3446462"/>
              <a:gd name="connsiteY1747" fmla="*/ 4301861 h 4870450"/>
              <a:gd name="connsiteX1748" fmla="*/ 703263 w 3446462"/>
              <a:gd name="connsiteY1748" fmla="*/ 4304242 h 4870450"/>
              <a:gd name="connsiteX1749" fmla="*/ 693284 w 3446462"/>
              <a:gd name="connsiteY1749" fmla="*/ 4306094 h 4870450"/>
              <a:gd name="connsiteX1750" fmla="*/ 683759 w 3446462"/>
              <a:gd name="connsiteY1750" fmla="*/ 4307681 h 4870450"/>
              <a:gd name="connsiteX1751" fmla="*/ 674461 w 3446462"/>
              <a:gd name="connsiteY1751" fmla="*/ 4308740 h 4870450"/>
              <a:gd name="connsiteX1752" fmla="*/ 665389 w 3446462"/>
              <a:gd name="connsiteY1752" fmla="*/ 4309534 h 4870450"/>
              <a:gd name="connsiteX1753" fmla="*/ 656318 w 3446462"/>
              <a:gd name="connsiteY1753" fmla="*/ 4309798 h 4870450"/>
              <a:gd name="connsiteX1754" fmla="*/ 647700 w 3446462"/>
              <a:gd name="connsiteY1754" fmla="*/ 4309798 h 4870450"/>
              <a:gd name="connsiteX1755" fmla="*/ 638855 w 3446462"/>
              <a:gd name="connsiteY1755" fmla="*/ 4309004 h 4870450"/>
              <a:gd name="connsiteX1756" fmla="*/ 630464 w 3446462"/>
              <a:gd name="connsiteY1756" fmla="*/ 4308211 h 4870450"/>
              <a:gd name="connsiteX1757" fmla="*/ 622073 w 3446462"/>
              <a:gd name="connsiteY1757" fmla="*/ 4306888 h 4870450"/>
              <a:gd name="connsiteX1758" fmla="*/ 613455 w 3446462"/>
              <a:gd name="connsiteY1758" fmla="*/ 4304771 h 4870450"/>
              <a:gd name="connsiteX1759" fmla="*/ 605291 w 3446462"/>
              <a:gd name="connsiteY1759" fmla="*/ 4302390 h 4870450"/>
              <a:gd name="connsiteX1760" fmla="*/ 597127 w 3446462"/>
              <a:gd name="connsiteY1760" fmla="*/ 4299744 h 4870450"/>
              <a:gd name="connsiteX1761" fmla="*/ 588736 w 3446462"/>
              <a:gd name="connsiteY1761" fmla="*/ 4296304 h 4870450"/>
              <a:gd name="connsiteX1762" fmla="*/ 580572 w 3446462"/>
              <a:gd name="connsiteY1762" fmla="*/ 4292336 h 4870450"/>
              <a:gd name="connsiteX1763" fmla="*/ 572180 w 3446462"/>
              <a:gd name="connsiteY1763" fmla="*/ 4287838 h 4870450"/>
              <a:gd name="connsiteX1764" fmla="*/ 500063 w 3446462"/>
              <a:gd name="connsiteY1764" fmla="*/ 4243123 h 4870450"/>
              <a:gd name="connsiteX1765" fmla="*/ 516164 w 3446462"/>
              <a:gd name="connsiteY1765" fmla="*/ 4202906 h 4870450"/>
              <a:gd name="connsiteX1766" fmla="*/ 521154 w 3446462"/>
              <a:gd name="connsiteY1766" fmla="*/ 4193117 h 4870450"/>
              <a:gd name="connsiteX1767" fmla="*/ 525916 w 3446462"/>
              <a:gd name="connsiteY1767" fmla="*/ 4184121 h 4870450"/>
              <a:gd name="connsiteX1768" fmla="*/ 531132 w 3446462"/>
              <a:gd name="connsiteY1768" fmla="*/ 4174596 h 4870450"/>
              <a:gd name="connsiteX1769" fmla="*/ 536121 w 3446462"/>
              <a:gd name="connsiteY1769" fmla="*/ 4165336 h 4870450"/>
              <a:gd name="connsiteX1770" fmla="*/ 546780 w 3446462"/>
              <a:gd name="connsiteY1770" fmla="*/ 4147079 h 4870450"/>
              <a:gd name="connsiteX1771" fmla="*/ 556986 w 3446462"/>
              <a:gd name="connsiteY1771" fmla="*/ 4128823 h 4870450"/>
              <a:gd name="connsiteX1772" fmla="*/ 567418 w 3446462"/>
              <a:gd name="connsiteY1772" fmla="*/ 4110567 h 4870450"/>
              <a:gd name="connsiteX1773" fmla="*/ 577397 w 3446462"/>
              <a:gd name="connsiteY1773" fmla="*/ 4092046 h 4870450"/>
              <a:gd name="connsiteX1774" fmla="*/ 581932 w 3446462"/>
              <a:gd name="connsiteY1774" fmla="*/ 4082786 h 4870450"/>
              <a:gd name="connsiteX1775" fmla="*/ 586695 w 3446462"/>
              <a:gd name="connsiteY1775" fmla="*/ 4072996 h 4870450"/>
              <a:gd name="connsiteX1776" fmla="*/ 591230 w 3446462"/>
              <a:gd name="connsiteY1776" fmla="*/ 4063206 h 4870450"/>
              <a:gd name="connsiteX1777" fmla="*/ 595539 w 3446462"/>
              <a:gd name="connsiteY1777" fmla="*/ 4053152 h 4870450"/>
              <a:gd name="connsiteX1778" fmla="*/ 550863 w 3446462"/>
              <a:gd name="connsiteY1778" fmla="*/ 4026694 h 4870450"/>
              <a:gd name="connsiteX1779" fmla="*/ 544739 w 3446462"/>
              <a:gd name="connsiteY1779" fmla="*/ 4024313 h 4870450"/>
              <a:gd name="connsiteX1780" fmla="*/ 539523 w 3446462"/>
              <a:gd name="connsiteY1780" fmla="*/ 4021667 h 4870450"/>
              <a:gd name="connsiteX1781" fmla="*/ 534080 w 3446462"/>
              <a:gd name="connsiteY1781" fmla="*/ 4019021 h 4870450"/>
              <a:gd name="connsiteX1782" fmla="*/ 528864 w 3446462"/>
              <a:gd name="connsiteY1782" fmla="*/ 4016640 h 4870450"/>
              <a:gd name="connsiteX1783" fmla="*/ 523648 w 3446462"/>
              <a:gd name="connsiteY1783" fmla="*/ 4013729 h 4870450"/>
              <a:gd name="connsiteX1784" fmla="*/ 518205 w 3446462"/>
              <a:gd name="connsiteY1784" fmla="*/ 4011083 h 4870450"/>
              <a:gd name="connsiteX1785" fmla="*/ 512763 w 3446462"/>
              <a:gd name="connsiteY1785" fmla="*/ 4008702 h 4870450"/>
              <a:gd name="connsiteX1786" fmla="*/ 506866 w 3446462"/>
              <a:gd name="connsiteY1786" fmla="*/ 4006586 h 4870450"/>
              <a:gd name="connsiteX1787" fmla="*/ 499609 w 3446462"/>
              <a:gd name="connsiteY1787" fmla="*/ 4004204 h 4870450"/>
              <a:gd name="connsiteX1788" fmla="*/ 493486 w 3446462"/>
              <a:gd name="connsiteY1788" fmla="*/ 4002617 h 4870450"/>
              <a:gd name="connsiteX1789" fmla="*/ 488723 w 3446462"/>
              <a:gd name="connsiteY1789" fmla="*/ 4001558 h 4870450"/>
              <a:gd name="connsiteX1790" fmla="*/ 484188 w 3446462"/>
              <a:gd name="connsiteY1790" fmla="*/ 4000500 h 4870450"/>
              <a:gd name="connsiteX1791" fmla="*/ 482146 w 3446462"/>
              <a:gd name="connsiteY1791" fmla="*/ 3999971 h 4870450"/>
              <a:gd name="connsiteX1792" fmla="*/ 479652 w 3446462"/>
              <a:gd name="connsiteY1792" fmla="*/ 3998913 h 4870450"/>
              <a:gd name="connsiteX1793" fmla="*/ 477384 w 3446462"/>
              <a:gd name="connsiteY1793" fmla="*/ 3998119 h 4870450"/>
              <a:gd name="connsiteX1794" fmla="*/ 474663 w 3446462"/>
              <a:gd name="connsiteY1794" fmla="*/ 3996796 h 4870450"/>
              <a:gd name="connsiteX1795" fmla="*/ 472168 w 3446462"/>
              <a:gd name="connsiteY1795" fmla="*/ 3994944 h 4870450"/>
              <a:gd name="connsiteX1796" fmla="*/ 468993 w 3446462"/>
              <a:gd name="connsiteY1796" fmla="*/ 3993092 h 4870450"/>
              <a:gd name="connsiteX1797" fmla="*/ 465818 w 3446462"/>
              <a:gd name="connsiteY1797" fmla="*/ 3990711 h 4870450"/>
              <a:gd name="connsiteX1798" fmla="*/ 462189 w 3446462"/>
              <a:gd name="connsiteY1798" fmla="*/ 3987800 h 4870450"/>
              <a:gd name="connsiteX1799" fmla="*/ 459241 w 3446462"/>
              <a:gd name="connsiteY1799" fmla="*/ 3984625 h 4870450"/>
              <a:gd name="connsiteX1800" fmla="*/ 453798 w 3446462"/>
              <a:gd name="connsiteY1800" fmla="*/ 3979069 h 4870450"/>
              <a:gd name="connsiteX1801" fmla="*/ 448582 w 3446462"/>
              <a:gd name="connsiteY1801" fmla="*/ 3973248 h 4870450"/>
              <a:gd name="connsiteX1802" fmla="*/ 445861 w 3446462"/>
              <a:gd name="connsiteY1802" fmla="*/ 3970338 h 4870450"/>
              <a:gd name="connsiteX1803" fmla="*/ 443593 w 3446462"/>
              <a:gd name="connsiteY1803" fmla="*/ 3967163 h 4870450"/>
              <a:gd name="connsiteX1804" fmla="*/ 441779 w 3446462"/>
              <a:gd name="connsiteY1804" fmla="*/ 3963988 h 4870450"/>
              <a:gd name="connsiteX1805" fmla="*/ 440418 w 3446462"/>
              <a:gd name="connsiteY1805" fmla="*/ 3960813 h 4870450"/>
              <a:gd name="connsiteX1806" fmla="*/ 439284 w 3446462"/>
              <a:gd name="connsiteY1806" fmla="*/ 3957902 h 4870450"/>
              <a:gd name="connsiteX1807" fmla="*/ 438377 w 3446462"/>
              <a:gd name="connsiteY1807" fmla="*/ 3954727 h 4870450"/>
              <a:gd name="connsiteX1808" fmla="*/ 437697 w 3446462"/>
              <a:gd name="connsiteY1808" fmla="*/ 3952081 h 4870450"/>
              <a:gd name="connsiteX1809" fmla="*/ 437243 w 3446462"/>
              <a:gd name="connsiteY1809" fmla="*/ 3949436 h 4870450"/>
              <a:gd name="connsiteX1810" fmla="*/ 437016 w 3446462"/>
              <a:gd name="connsiteY1810" fmla="*/ 3946525 h 4870450"/>
              <a:gd name="connsiteX1811" fmla="*/ 437243 w 3446462"/>
              <a:gd name="connsiteY1811" fmla="*/ 3943879 h 4870450"/>
              <a:gd name="connsiteX1812" fmla="*/ 437470 w 3446462"/>
              <a:gd name="connsiteY1812" fmla="*/ 3941233 h 4870450"/>
              <a:gd name="connsiteX1813" fmla="*/ 438150 w 3446462"/>
              <a:gd name="connsiteY1813" fmla="*/ 3938588 h 4870450"/>
              <a:gd name="connsiteX1814" fmla="*/ 438830 w 3446462"/>
              <a:gd name="connsiteY1814" fmla="*/ 3935942 h 4870450"/>
              <a:gd name="connsiteX1815" fmla="*/ 440645 w 3446462"/>
              <a:gd name="connsiteY1815" fmla="*/ 3930650 h 4870450"/>
              <a:gd name="connsiteX1816" fmla="*/ 442913 w 3446462"/>
              <a:gd name="connsiteY1816" fmla="*/ 3925888 h 4870450"/>
              <a:gd name="connsiteX1817" fmla="*/ 448582 w 3446462"/>
              <a:gd name="connsiteY1817" fmla="*/ 3915304 h 4870450"/>
              <a:gd name="connsiteX1818" fmla="*/ 454705 w 3446462"/>
              <a:gd name="connsiteY1818" fmla="*/ 3904192 h 4870450"/>
              <a:gd name="connsiteX1819" fmla="*/ 457880 w 3446462"/>
              <a:gd name="connsiteY1819" fmla="*/ 3898371 h 4870450"/>
              <a:gd name="connsiteX1820" fmla="*/ 460375 w 3446462"/>
              <a:gd name="connsiteY1820" fmla="*/ 3892021 h 4870450"/>
              <a:gd name="connsiteX1821" fmla="*/ 461509 w 3446462"/>
              <a:gd name="connsiteY1821" fmla="*/ 3888846 h 4870450"/>
              <a:gd name="connsiteX1822" fmla="*/ 462643 w 3446462"/>
              <a:gd name="connsiteY1822" fmla="*/ 3885406 h 4870450"/>
              <a:gd name="connsiteX1823" fmla="*/ 463777 w 3446462"/>
              <a:gd name="connsiteY1823" fmla="*/ 3881967 h 4870450"/>
              <a:gd name="connsiteX1824" fmla="*/ 464457 w 3446462"/>
              <a:gd name="connsiteY1824" fmla="*/ 3878527 h 4870450"/>
              <a:gd name="connsiteX1825" fmla="*/ 451530 w 3446462"/>
              <a:gd name="connsiteY1825" fmla="*/ 3879321 h 4870450"/>
              <a:gd name="connsiteX1826" fmla="*/ 442459 w 3446462"/>
              <a:gd name="connsiteY1826" fmla="*/ 3880115 h 4870450"/>
              <a:gd name="connsiteX1827" fmla="*/ 436109 w 3446462"/>
              <a:gd name="connsiteY1827" fmla="*/ 3880908 h 4870450"/>
              <a:gd name="connsiteX1828" fmla="*/ 430666 w 3446462"/>
              <a:gd name="connsiteY1828" fmla="*/ 3881438 h 4870450"/>
              <a:gd name="connsiteX1829" fmla="*/ 425450 w 3446462"/>
              <a:gd name="connsiteY1829" fmla="*/ 3881702 h 4870450"/>
              <a:gd name="connsiteX1830" fmla="*/ 418420 w 3446462"/>
              <a:gd name="connsiteY1830" fmla="*/ 3881173 h 4870450"/>
              <a:gd name="connsiteX1831" fmla="*/ 408668 w 3446462"/>
              <a:gd name="connsiteY1831" fmla="*/ 3879850 h 4870450"/>
              <a:gd name="connsiteX1832" fmla="*/ 394607 w 3446462"/>
              <a:gd name="connsiteY1832" fmla="*/ 3877469 h 4870450"/>
              <a:gd name="connsiteX1833" fmla="*/ 281214 w 3446462"/>
              <a:gd name="connsiteY1833" fmla="*/ 3822965 h 4870450"/>
              <a:gd name="connsiteX1834" fmla="*/ 278266 w 3446462"/>
              <a:gd name="connsiteY1834" fmla="*/ 3820054 h 4870450"/>
              <a:gd name="connsiteX1835" fmla="*/ 276225 w 3446462"/>
              <a:gd name="connsiteY1835" fmla="*/ 3817938 h 4870450"/>
              <a:gd name="connsiteX1836" fmla="*/ 275091 w 3446462"/>
              <a:gd name="connsiteY1836" fmla="*/ 3816350 h 4870450"/>
              <a:gd name="connsiteX1837" fmla="*/ 274638 w 3446462"/>
              <a:gd name="connsiteY1837" fmla="*/ 3815027 h 4870450"/>
              <a:gd name="connsiteX1838" fmla="*/ 274411 w 3446462"/>
              <a:gd name="connsiteY1838" fmla="*/ 3813969 h 4870450"/>
              <a:gd name="connsiteX1839" fmla="*/ 274411 w 3446462"/>
              <a:gd name="connsiteY1839" fmla="*/ 3812646 h 4870450"/>
              <a:gd name="connsiteX1840" fmla="*/ 250145 w 3446462"/>
              <a:gd name="connsiteY1840" fmla="*/ 3787511 h 4870450"/>
              <a:gd name="connsiteX1841" fmla="*/ 253093 w 3446462"/>
              <a:gd name="connsiteY1841" fmla="*/ 3785923 h 4870450"/>
              <a:gd name="connsiteX1842" fmla="*/ 255588 w 3446462"/>
              <a:gd name="connsiteY1842" fmla="*/ 3784336 h 4870450"/>
              <a:gd name="connsiteX1843" fmla="*/ 257402 w 3446462"/>
              <a:gd name="connsiteY1843" fmla="*/ 3783013 h 4870450"/>
              <a:gd name="connsiteX1844" fmla="*/ 258763 w 3446462"/>
              <a:gd name="connsiteY1844" fmla="*/ 3781690 h 4870450"/>
              <a:gd name="connsiteX1845" fmla="*/ 259670 w 3446462"/>
              <a:gd name="connsiteY1845" fmla="*/ 3780367 h 4870450"/>
              <a:gd name="connsiteX1846" fmla="*/ 260350 w 3446462"/>
              <a:gd name="connsiteY1846" fmla="*/ 3779044 h 4870450"/>
              <a:gd name="connsiteX1847" fmla="*/ 260804 w 3446462"/>
              <a:gd name="connsiteY1847" fmla="*/ 3777986 h 4870450"/>
              <a:gd name="connsiteX1848" fmla="*/ 261030 w 3446462"/>
              <a:gd name="connsiteY1848" fmla="*/ 3776398 h 4870450"/>
              <a:gd name="connsiteX1849" fmla="*/ 261257 w 3446462"/>
              <a:gd name="connsiteY1849" fmla="*/ 3773488 h 4870450"/>
              <a:gd name="connsiteX1850" fmla="*/ 261257 w 3446462"/>
              <a:gd name="connsiteY1850" fmla="*/ 3769519 h 4870450"/>
              <a:gd name="connsiteX1851" fmla="*/ 261711 w 3446462"/>
              <a:gd name="connsiteY1851" fmla="*/ 3767402 h 4870450"/>
              <a:gd name="connsiteX1852" fmla="*/ 262164 w 3446462"/>
              <a:gd name="connsiteY1852" fmla="*/ 3764492 h 4870450"/>
              <a:gd name="connsiteX1853" fmla="*/ 262845 w 3446462"/>
              <a:gd name="connsiteY1853" fmla="*/ 3761846 h 4870450"/>
              <a:gd name="connsiteX1854" fmla="*/ 263752 w 3446462"/>
              <a:gd name="connsiteY1854" fmla="*/ 3758671 h 4870450"/>
              <a:gd name="connsiteX1855" fmla="*/ 291873 w 3446462"/>
              <a:gd name="connsiteY1855" fmla="*/ 3711311 h 4870450"/>
              <a:gd name="connsiteX1856" fmla="*/ 271689 w 3446462"/>
              <a:gd name="connsiteY1856" fmla="*/ 3691996 h 4870450"/>
              <a:gd name="connsiteX1857" fmla="*/ 269422 w 3446462"/>
              <a:gd name="connsiteY1857" fmla="*/ 3690408 h 4870450"/>
              <a:gd name="connsiteX1858" fmla="*/ 266700 w 3446462"/>
              <a:gd name="connsiteY1858" fmla="*/ 3689086 h 4870450"/>
              <a:gd name="connsiteX1859" fmla="*/ 263979 w 3446462"/>
              <a:gd name="connsiteY1859" fmla="*/ 3687763 h 4870450"/>
              <a:gd name="connsiteX1860" fmla="*/ 260804 w 3446462"/>
              <a:gd name="connsiteY1860" fmla="*/ 3686969 h 4870450"/>
              <a:gd name="connsiteX1861" fmla="*/ 254000 w 3446462"/>
              <a:gd name="connsiteY1861" fmla="*/ 3685117 h 4870450"/>
              <a:gd name="connsiteX1862" fmla="*/ 246063 w 3446462"/>
              <a:gd name="connsiteY1862" fmla="*/ 3683265 h 4870450"/>
              <a:gd name="connsiteX1863" fmla="*/ 241527 w 3446462"/>
              <a:gd name="connsiteY1863" fmla="*/ 3681942 h 4870450"/>
              <a:gd name="connsiteX1864" fmla="*/ 236764 w 3446462"/>
              <a:gd name="connsiteY1864" fmla="*/ 3680883 h 4870450"/>
              <a:gd name="connsiteX1865" fmla="*/ 231548 w 3446462"/>
              <a:gd name="connsiteY1865" fmla="*/ 3679031 h 4870450"/>
              <a:gd name="connsiteX1866" fmla="*/ 225879 w 3446462"/>
              <a:gd name="connsiteY1866" fmla="*/ 3676915 h 4870450"/>
              <a:gd name="connsiteX1867" fmla="*/ 219756 w 3446462"/>
              <a:gd name="connsiteY1867" fmla="*/ 3674269 h 4870450"/>
              <a:gd name="connsiteX1868" fmla="*/ 213406 w 3446462"/>
              <a:gd name="connsiteY1868" fmla="*/ 3670829 h 4870450"/>
              <a:gd name="connsiteX1869" fmla="*/ 206602 w 3446462"/>
              <a:gd name="connsiteY1869" fmla="*/ 3667125 h 4870450"/>
              <a:gd name="connsiteX1870" fmla="*/ 199345 w 3446462"/>
              <a:gd name="connsiteY1870" fmla="*/ 3662627 h 4870450"/>
              <a:gd name="connsiteX1871" fmla="*/ 197077 w 3446462"/>
              <a:gd name="connsiteY1871" fmla="*/ 3661304 h 4870450"/>
              <a:gd name="connsiteX1872" fmla="*/ 195036 w 3446462"/>
              <a:gd name="connsiteY1872" fmla="*/ 3659717 h 4870450"/>
              <a:gd name="connsiteX1873" fmla="*/ 190047 w 3446462"/>
              <a:gd name="connsiteY1873" fmla="*/ 3656542 h 4870450"/>
              <a:gd name="connsiteX1874" fmla="*/ 187325 w 3446462"/>
              <a:gd name="connsiteY1874" fmla="*/ 3654954 h 4870450"/>
              <a:gd name="connsiteX1875" fmla="*/ 186191 w 3446462"/>
              <a:gd name="connsiteY1875" fmla="*/ 3654425 h 4870450"/>
              <a:gd name="connsiteX1876" fmla="*/ 185511 w 3446462"/>
              <a:gd name="connsiteY1876" fmla="*/ 3654161 h 4870450"/>
              <a:gd name="connsiteX1877" fmla="*/ 185284 w 3446462"/>
              <a:gd name="connsiteY1877" fmla="*/ 3653631 h 4870450"/>
              <a:gd name="connsiteX1878" fmla="*/ 184377 w 3446462"/>
              <a:gd name="connsiteY1878" fmla="*/ 3652573 h 4870450"/>
              <a:gd name="connsiteX1879" fmla="*/ 181882 w 3446462"/>
              <a:gd name="connsiteY1879" fmla="*/ 3649663 h 4870450"/>
              <a:gd name="connsiteX1880" fmla="*/ 177120 w 3446462"/>
              <a:gd name="connsiteY1880" fmla="*/ 3644900 h 4870450"/>
              <a:gd name="connsiteX1881" fmla="*/ 142875 w 3446462"/>
              <a:gd name="connsiteY1881" fmla="*/ 3612886 h 4870450"/>
              <a:gd name="connsiteX1882" fmla="*/ 143556 w 3446462"/>
              <a:gd name="connsiteY1882" fmla="*/ 3604419 h 4870450"/>
              <a:gd name="connsiteX1883" fmla="*/ 144463 w 3446462"/>
              <a:gd name="connsiteY1883" fmla="*/ 3597011 h 4870450"/>
              <a:gd name="connsiteX1884" fmla="*/ 145597 w 3446462"/>
              <a:gd name="connsiteY1884" fmla="*/ 3590925 h 4870450"/>
              <a:gd name="connsiteX1885" fmla="*/ 146731 w 3446462"/>
              <a:gd name="connsiteY1885" fmla="*/ 3585898 h 4870450"/>
              <a:gd name="connsiteX1886" fmla="*/ 148318 w 3446462"/>
              <a:gd name="connsiteY1886" fmla="*/ 3581665 h 4870450"/>
              <a:gd name="connsiteX1887" fmla="*/ 149906 w 3446462"/>
              <a:gd name="connsiteY1887" fmla="*/ 3577961 h 4870450"/>
              <a:gd name="connsiteX1888" fmla="*/ 151493 w 3446462"/>
              <a:gd name="connsiteY1888" fmla="*/ 3574786 h 4870450"/>
              <a:gd name="connsiteX1889" fmla="*/ 153307 w 3446462"/>
              <a:gd name="connsiteY1889" fmla="*/ 3572140 h 4870450"/>
              <a:gd name="connsiteX1890" fmla="*/ 157616 w 3446462"/>
              <a:gd name="connsiteY1890" fmla="*/ 3567642 h 4870450"/>
              <a:gd name="connsiteX1891" fmla="*/ 162379 w 3446462"/>
              <a:gd name="connsiteY1891" fmla="*/ 3563144 h 4870450"/>
              <a:gd name="connsiteX1892" fmla="*/ 164873 w 3446462"/>
              <a:gd name="connsiteY1892" fmla="*/ 3560233 h 4870450"/>
              <a:gd name="connsiteX1893" fmla="*/ 167595 w 3446462"/>
              <a:gd name="connsiteY1893" fmla="*/ 3557323 h 4870450"/>
              <a:gd name="connsiteX1894" fmla="*/ 170089 w 3446462"/>
              <a:gd name="connsiteY1894" fmla="*/ 3553619 h 4870450"/>
              <a:gd name="connsiteX1895" fmla="*/ 172811 w 3446462"/>
              <a:gd name="connsiteY1895" fmla="*/ 3549121 h 4870450"/>
              <a:gd name="connsiteX1896" fmla="*/ 200932 w 3446462"/>
              <a:gd name="connsiteY1896" fmla="*/ 3496998 h 4870450"/>
              <a:gd name="connsiteX1897" fmla="*/ 208870 w 3446462"/>
              <a:gd name="connsiteY1897" fmla="*/ 3485356 h 4870450"/>
              <a:gd name="connsiteX1898" fmla="*/ 216581 w 3446462"/>
              <a:gd name="connsiteY1898" fmla="*/ 3474508 h 4870450"/>
              <a:gd name="connsiteX1899" fmla="*/ 220663 w 3446462"/>
              <a:gd name="connsiteY1899" fmla="*/ 3469217 h 4870450"/>
              <a:gd name="connsiteX1900" fmla="*/ 224972 w 3446462"/>
              <a:gd name="connsiteY1900" fmla="*/ 3464719 h 4870450"/>
              <a:gd name="connsiteX1901" fmla="*/ 227013 w 3446462"/>
              <a:gd name="connsiteY1901" fmla="*/ 3462867 h 4870450"/>
              <a:gd name="connsiteX1902" fmla="*/ 229281 w 3446462"/>
              <a:gd name="connsiteY1902" fmla="*/ 3460750 h 4870450"/>
              <a:gd name="connsiteX1903" fmla="*/ 231775 w 3446462"/>
              <a:gd name="connsiteY1903" fmla="*/ 3459163 h 4870450"/>
              <a:gd name="connsiteX1904" fmla="*/ 234270 w 3446462"/>
              <a:gd name="connsiteY1904" fmla="*/ 3457840 h 4870450"/>
              <a:gd name="connsiteX1905" fmla="*/ 237445 w 3446462"/>
              <a:gd name="connsiteY1905" fmla="*/ 3456517 h 4870450"/>
              <a:gd name="connsiteX1906" fmla="*/ 240620 w 3446462"/>
              <a:gd name="connsiteY1906" fmla="*/ 3455458 h 4870450"/>
              <a:gd name="connsiteX1907" fmla="*/ 243795 w 3446462"/>
              <a:gd name="connsiteY1907" fmla="*/ 3454665 h 4870450"/>
              <a:gd name="connsiteX1908" fmla="*/ 244929 w 3446462"/>
              <a:gd name="connsiteY1908" fmla="*/ 3454400 h 4870450"/>
              <a:gd name="connsiteX1909" fmla="*/ 246516 w 3446462"/>
              <a:gd name="connsiteY1909" fmla="*/ 3453342 h 4870450"/>
              <a:gd name="connsiteX1910" fmla="*/ 247650 w 3446462"/>
              <a:gd name="connsiteY1910" fmla="*/ 3452283 h 4870450"/>
              <a:gd name="connsiteX1911" fmla="*/ 249011 w 3446462"/>
              <a:gd name="connsiteY1911" fmla="*/ 3450961 h 4870450"/>
              <a:gd name="connsiteX1912" fmla="*/ 249918 w 3446462"/>
              <a:gd name="connsiteY1912" fmla="*/ 3449902 h 4870450"/>
              <a:gd name="connsiteX1913" fmla="*/ 250598 w 3446462"/>
              <a:gd name="connsiteY1913" fmla="*/ 3448579 h 4870450"/>
              <a:gd name="connsiteX1914" fmla="*/ 251279 w 3446462"/>
              <a:gd name="connsiteY1914" fmla="*/ 3446992 h 4870450"/>
              <a:gd name="connsiteX1915" fmla="*/ 251732 w 3446462"/>
              <a:gd name="connsiteY1915" fmla="*/ 3445933 h 4870450"/>
              <a:gd name="connsiteX1916" fmla="*/ 251959 w 3446462"/>
              <a:gd name="connsiteY1916" fmla="*/ 3444346 h 4870450"/>
              <a:gd name="connsiteX1917" fmla="*/ 252413 w 3446462"/>
              <a:gd name="connsiteY1917" fmla="*/ 3441171 h 4870450"/>
              <a:gd name="connsiteX1918" fmla="*/ 252186 w 3446462"/>
              <a:gd name="connsiteY1918" fmla="*/ 3437996 h 4870450"/>
              <a:gd name="connsiteX1919" fmla="*/ 251959 w 3446462"/>
              <a:gd name="connsiteY1919" fmla="*/ 3434821 h 4870450"/>
              <a:gd name="connsiteX1920" fmla="*/ 251279 w 3446462"/>
              <a:gd name="connsiteY1920" fmla="*/ 3431646 h 4870450"/>
              <a:gd name="connsiteX1921" fmla="*/ 250825 w 3446462"/>
              <a:gd name="connsiteY1921" fmla="*/ 3428471 h 4870450"/>
              <a:gd name="connsiteX1922" fmla="*/ 250145 w 3446462"/>
              <a:gd name="connsiteY1922" fmla="*/ 3425561 h 4870450"/>
              <a:gd name="connsiteX1923" fmla="*/ 249918 w 3446462"/>
              <a:gd name="connsiteY1923" fmla="*/ 3422650 h 4870450"/>
              <a:gd name="connsiteX1924" fmla="*/ 249691 w 3446462"/>
              <a:gd name="connsiteY1924" fmla="*/ 3420004 h 4870450"/>
              <a:gd name="connsiteX1925" fmla="*/ 249918 w 3446462"/>
              <a:gd name="connsiteY1925" fmla="*/ 3418681 h 4870450"/>
              <a:gd name="connsiteX1926" fmla="*/ 250145 w 3446462"/>
              <a:gd name="connsiteY1926" fmla="*/ 3417623 h 4870450"/>
              <a:gd name="connsiteX1927" fmla="*/ 250372 w 3446462"/>
              <a:gd name="connsiteY1927" fmla="*/ 3416565 h 4870450"/>
              <a:gd name="connsiteX1928" fmla="*/ 250825 w 3446462"/>
              <a:gd name="connsiteY1928" fmla="*/ 3415506 h 4870450"/>
              <a:gd name="connsiteX1929" fmla="*/ 251279 w 3446462"/>
              <a:gd name="connsiteY1929" fmla="*/ 3414713 h 4870450"/>
              <a:gd name="connsiteX1930" fmla="*/ 252186 w 3446462"/>
              <a:gd name="connsiteY1930" fmla="*/ 3413919 h 4870450"/>
              <a:gd name="connsiteX1931" fmla="*/ 253093 w 3446462"/>
              <a:gd name="connsiteY1931" fmla="*/ 3413390 h 4870450"/>
              <a:gd name="connsiteX1932" fmla="*/ 254000 w 3446462"/>
              <a:gd name="connsiteY1932" fmla="*/ 3412596 h 4870450"/>
              <a:gd name="connsiteX1933" fmla="*/ 254680 w 3446462"/>
              <a:gd name="connsiteY1933" fmla="*/ 3412331 h 4870450"/>
              <a:gd name="connsiteX1934" fmla="*/ 254907 w 3446462"/>
              <a:gd name="connsiteY1934" fmla="*/ 3411802 h 4870450"/>
              <a:gd name="connsiteX1935" fmla="*/ 255588 w 3446462"/>
              <a:gd name="connsiteY1935" fmla="*/ 3411538 h 4870450"/>
              <a:gd name="connsiteX1936" fmla="*/ 255814 w 3446462"/>
              <a:gd name="connsiteY1936" fmla="*/ 3410479 h 4870450"/>
              <a:gd name="connsiteX1937" fmla="*/ 256041 w 3446462"/>
              <a:gd name="connsiteY1937" fmla="*/ 3409421 h 4870450"/>
              <a:gd name="connsiteX1938" fmla="*/ 256268 w 3446462"/>
              <a:gd name="connsiteY1938" fmla="*/ 3407833 h 4870450"/>
              <a:gd name="connsiteX1939" fmla="*/ 249011 w 3446462"/>
              <a:gd name="connsiteY1939" fmla="*/ 3408363 h 4870450"/>
              <a:gd name="connsiteX1940" fmla="*/ 243568 w 3446462"/>
              <a:gd name="connsiteY1940" fmla="*/ 3408892 h 4870450"/>
              <a:gd name="connsiteX1941" fmla="*/ 239032 w 3446462"/>
              <a:gd name="connsiteY1941" fmla="*/ 3409950 h 4870450"/>
              <a:gd name="connsiteX1942" fmla="*/ 235631 w 3446462"/>
              <a:gd name="connsiteY1942" fmla="*/ 3410479 h 4870450"/>
              <a:gd name="connsiteX1943" fmla="*/ 232682 w 3446462"/>
              <a:gd name="connsiteY1943" fmla="*/ 3411538 h 4870450"/>
              <a:gd name="connsiteX1944" fmla="*/ 229281 w 3446462"/>
              <a:gd name="connsiteY1944" fmla="*/ 3412067 h 4870450"/>
              <a:gd name="connsiteX1945" fmla="*/ 225652 w 3446462"/>
              <a:gd name="connsiteY1945" fmla="*/ 3412067 h 4870450"/>
              <a:gd name="connsiteX1946" fmla="*/ 220889 w 3446462"/>
              <a:gd name="connsiteY1946" fmla="*/ 3411802 h 4870450"/>
              <a:gd name="connsiteX1947" fmla="*/ 148772 w 3446462"/>
              <a:gd name="connsiteY1947" fmla="*/ 3385344 h 4870450"/>
              <a:gd name="connsiteX1948" fmla="*/ 140381 w 3446462"/>
              <a:gd name="connsiteY1948" fmla="*/ 3381111 h 4870450"/>
              <a:gd name="connsiteX1949" fmla="*/ 133804 w 3446462"/>
              <a:gd name="connsiteY1949" fmla="*/ 3377406 h 4870450"/>
              <a:gd name="connsiteX1950" fmla="*/ 131309 w 3446462"/>
              <a:gd name="connsiteY1950" fmla="*/ 3375554 h 4870450"/>
              <a:gd name="connsiteX1951" fmla="*/ 128814 w 3446462"/>
              <a:gd name="connsiteY1951" fmla="*/ 3373702 h 4870450"/>
              <a:gd name="connsiteX1952" fmla="*/ 126773 w 3446462"/>
              <a:gd name="connsiteY1952" fmla="*/ 3371850 h 4870450"/>
              <a:gd name="connsiteX1953" fmla="*/ 124732 w 3446462"/>
              <a:gd name="connsiteY1953" fmla="*/ 3369998 h 4870450"/>
              <a:gd name="connsiteX1954" fmla="*/ 120877 w 3446462"/>
              <a:gd name="connsiteY1954" fmla="*/ 3366029 h 4870450"/>
              <a:gd name="connsiteX1955" fmla="*/ 117248 w 3446462"/>
              <a:gd name="connsiteY1955" fmla="*/ 3361796 h 4870450"/>
              <a:gd name="connsiteX1956" fmla="*/ 112486 w 3446462"/>
              <a:gd name="connsiteY1956" fmla="*/ 3356240 h 4870450"/>
              <a:gd name="connsiteX1957" fmla="*/ 106816 w 3446462"/>
              <a:gd name="connsiteY1957" fmla="*/ 3349890 h 4870450"/>
              <a:gd name="connsiteX1958" fmla="*/ 91168 w 3446462"/>
              <a:gd name="connsiteY1958" fmla="*/ 3336131 h 4870450"/>
              <a:gd name="connsiteX1959" fmla="*/ 89354 w 3446462"/>
              <a:gd name="connsiteY1959" fmla="*/ 3333221 h 4870450"/>
              <a:gd name="connsiteX1960" fmla="*/ 86859 w 3446462"/>
              <a:gd name="connsiteY1960" fmla="*/ 3329517 h 4870450"/>
              <a:gd name="connsiteX1961" fmla="*/ 84591 w 3446462"/>
              <a:gd name="connsiteY1961" fmla="*/ 3325813 h 4870450"/>
              <a:gd name="connsiteX1962" fmla="*/ 83684 w 3446462"/>
              <a:gd name="connsiteY1962" fmla="*/ 3324490 h 4870450"/>
              <a:gd name="connsiteX1963" fmla="*/ 81416 w 3446462"/>
              <a:gd name="connsiteY1963" fmla="*/ 3320521 h 4870450"/>
              <a:gd name="connsiteX1964" fmla="*/ 80509 w 3446462"/>
              <a:gd name="connsiteY1964" fmla="*/ 3318933 h 4870450"/>
              <a:gd name="connsiteX1965" fmla="*/ 79602 w 3446462"/>
              <a:gd name="connsiteY1965" fmla="*/ 3316552 h 4870450"/>
              <a:gd name="connsiteX1966" fmla="*/ 77561 w 3446462"/>
              <a:gd name="connsiteY1966" fmla="*/ 3309408 h 4870450"/>
              <a:gd name="connsiteX1967" fmla="*/ 82777 w 3446462"/>
              <a:gd name="connsiteY1967" fmla="*/ 3302529 h 4870450"/>
              <a:gd name="connsiteX1968" fmla="*/ 87993 w 3446462"/>
              <a:gd name="connsiteY1968" fmla="*/ 3295650 h 4870450"/>
              <a:gd name="connsiteX1969" fmla="*/ 92982 w 3446462"/>
              <a:gd name="connsiteY1969" fmla="*/ 3289565 h 4870450"/>
              <a:gd name="connsiteX1970" fmla="*/ 97972 w 3446462"/>
              <a:gd name="connsiteY1970" fmla="*/ 3284008 h 4870450"/>
              <a:gd name="connsiteX1971" fmla="*/ 107497 w 3446462"/>
              <a:gd name="connsiteY1971" fmla="*/ 3272631 h 4870450"/>
              <a:gd name="connsiteX1972" fmla="*/ 116341 w 3446462"/>
              <a:gd name="connsiteY1972" fmla="*/ 3261783 h 4870450"/>
              <a:gd name="connsiteX1973" fmla="*/ 120650 w 3446462"/>
              <a:gd name="connsiteY1973" fmla="*/ 3255963 h 4870450"/>
              <a:gd name="connsiteX1974" fmla="*/ 124732 w 3446462"/>
              <a:gd name="connsiteY1974" fmla="*/ 3250142 h 4870450"/>
              <a:gd name="connsiteX1975" fmla="*/ 128361 w 3446462"/>
              <a:gd name="connsiteY1975" fmla="*/ 3243792 h 4870450"/>
              <a:gd name="connsiteX1976" fmla="*/ 131989 w 3446462"/>
              <a:gd name="connsiteY1976" fmla="*/ 3236648 h 4870450"/>
              <a:gd name="connsiteX1977" fmla="*/ 133577 w 3446462"/>
              <a:gd name="connsiteY1977" fmla="*/ 3232944 h 4870450"/>
              <a:gd name="connsiteX1978" fmla="*/ 135164 w 3446462"/>
              <a:gd name="connsiteY1978" fmla="*/ 3229504 h 4870450"/>
              <a:gd name="connsiteX1979" fmla="*/ 136979 w 3446462"/>
              <a:gd name="connsiteY1979" fmla="*/ 3225536 h 4870450"/>
              <a:gd name="connsiteX1980" fmla="*/ 138339 w 3446462"/>
              <a:gd name="connsiteY1980" fmla="*/ 3221567 h 4870450"/>
              <a:gd name="connsiteX1981" fmla="*/ 139700 w 3446462"/>
              <a:gd name="connsiteY1981" fmla="*/ 3217333 h 4870450"/>
              <a:gd name="connsiteX1982" fmla="*/ 141061 w 3446462"/>
              <a:gd name="connsiteY1982" fmla="*/ 3212571 h 4870450"/>
              <a:gd name="connsiteX1983" fmla="*/ 142422 w 3446462"/>
              <a:gd name="connsiteY1983" fmla="*/ 3207808 h 4870450"/>
              <a:gd name="connsiteX1984" fmla="*/ 143556 w 3446462"/>
              <a:gd name="connsiteY1984" fmla="*/ 3203046 h 4870450"/>
              <a:gd name="connsiteX1985" fmla="*/ 131536 w 3446462"/>
              <a:gd name="connsiteY1985" fmla="*/ 3199077 h 4870450"/>
              <a:gd name="connsiteX1986" fmla="*/ 118382 w 3446462"/>
              <a:gd name="connsiteY1986" fmla="*/ 3194315 h 4870450"/>
              <a:gd name="connsiteX1987" fmla="*/ 111579 w 3446462"/>
              <a:gd name="connsiteY1987" fmla="*/ 3191669 h 4870450"/>
              <a:gd name="connsiteX1988" fmla="*/ 104775 w 3446462"/>
              <a:gd name="connsiteY1988" fmla="*/ 3188494 h 4870450"/>
              <a:gd name="connsiteX1989" fmla="*/ 97518 w 3446462"/>
              <a:gd name="connsiteY1989" fmla="*/ 3185583 h 4870450"/>
              <a:gd name="connsiteX1990" fmla="*/ 90488 w 3446462"/>
              <a:gd name="connsiteY1990" fmla="*/ 3182144 h 4870450"/>
              <a:gd name="connsiteX1991" fmla="*/ 83457 w 3446462"/>
              <a:gd name="connsiteY1991" fmla="*/ 3178704 h 4870450"/>
              <a:gd name="connsiteX1992" fmla="*/ 76427 w 3446462"/>
              <a:gd name="connsiteY1992" fmla="*/ 3175000 h 4870450"/>
              <a:gd name="connsiteX1993" fmla="*/ 69397 w 3446462"/>
              <a:gd name="connsiteY1993" fmla="*/ 3171031 h 4870450"/>
              <a:gd name="connsiteX1994" fmla="*/ 62593 w 3446462"/>
              <a:gd name="connsiteY1994" fmla="*/ 3166798 h 4870450"/>
              <a:gd name="connsiteX1995" fmla="*/ 56016 w 3446462"/>
              <a:gd name="connsiteY1995" fmla="*/ 3162036 h 4870450"/>
              <a:gd name="connsiteX1996" fmla="*/ 49666 w 3446462"/>
              <a:gd name="connsiteY1996" fmla="*/ 3157273 h 4870450"/>
              <a:gd name="connsiteX1997" fmla="*/ 43316 w 3446462"/>
              <a:gd name="connsiteY1997" fmla="*/ 3152511 h 4870450"/>
              <a:gd name="connsiteX1998" fmla="*/ 37420 w 3446462"/>
              <a:gd name="connsiteY1998" fmla="*/ 3147219 h 4870450"/>
              <a:gd name="connsiteX1999" fmla="*/ 32431 w 3446462"/>
              <a:gd name="connsiteY1999" fmla="*/ 3142721 h 4870450"/>
              <a:gd name="connsiteX2000" fmla="*/ 27214 w 3446462"/>
              <a:gd name="connsiteY2000" fmla="*/ 3138752 h 4870450"/>
              <a:gd name="connsiteX2001" fmla="*/ 22452 w 3446462"/>
              <a:gd name="connsiteY2001" fmla="*/ 3134783 h 4870450"/>
              <a:gd name="connsiteX2002" fmla="*/ 17463 w 3446462"/>
              <a:gd name="connsiteY2002" fmla="*/ 3130815 h 4870450"/>
              <a:gd name="connsiteX2003" fmla="*/ 12473 w 3446462"/>
              <a:gd name="connsiteY2003" fmla="*/ 3126846 h 4870450"/>
              <a:gd name="connsiteX2004" fmla="*/ 7938 w 3446462"/>
              <a:gd name="connsiteY2004" fmla="*/ 3122348 h 4870450"/>
              <a:gd name="connsiteX2005" fmla="*/ 5897 w 3446462"/>
              <a:gd name="connsiteY2005" fmla="*/ 3119702 h 4870450"/>
              <a:gd name="connsiteX2006" fmla="*/ 3856 w 3446462"/>
              <a:gd name="connsiteY2006" fmla="*/ 3117321 h 4870450"/>
              <a:gd name="connsiteX2007" fmla="*/ 1814 w 3446462"/>
              <a:gd name="connsiteY2007" fmla="*/ 3114675 h 4870450"/>
              <a:gd name="connsiteX2008" fmla="*/ 0 w 3446462"/>
              <a:gd name="connsiteY2008" fmla="*/ 3112029 h 4870450"/>
              <a:gd name="connsiteX2009" fmla="*/ 1361 w 3446462"/>
              <a:gd name="connsiteY2009" fmla="*/ 3105415 h 4870450"/>
              <a:gd name="connsiteX2010" fmla="*/ 2948 w 3446462"/>
              <a:gd name="connsiteY2010" fmla="*/ 3099329 h 4870450"/>
              <a:gd name="connsiteX2011" fmla="*/ 5216 w 3446462"/>
              <a:gd name="connsiteY2011" fmla="*/ 3093773 h 4870450"/>
              <a:gd name="connsiteX2012" fmla="*/ 7711 w 3446462"/>
              <a:gd name="connsiteY2012" fmla="*/ 3088217 h 4870450"/>
              <a:gd name="connsiteX2013" fmla="*/ 10659 w 3446462"/>
              <a:gd name="connsiteY2013" fmla="*/ 3082661 h 4870450"/>
              <a:gd name="connsiteX2014" fmla="*/ 13607 w 3446462"/>
              <a:gd name="connsiteY2014" fmla="*/ 3077633 h 4870450"/>
              <a:gd name="connsiteX2015" fmla="*/ 16782 w 3446462"/>
              <a:gd name="connsiteY2015" fmla="*/ 3072606 h 4870450"/>
              <a:gd name="connsiteX2016" fmla="*/ 20184 w 3446462"/>
              <a:gd name="connsiteY2016" fmla="*/ 3067844 h 4870450"/>
              <a:gd name="connsiteX2017" fmla="*/ 27441 w 3446462"/>
              <a:gd name="connsiteY2017" fmla="*/ 3058319 h 4870450"/>
              <a:gd name="connsiteX2018" fmla="*/ 35152 w 3446462"/>
              <a:gd name="connsiteY2018" fmla="*/ 3049323 h 4870450"/>
              <a:gd name="connsiteX2019" fmla="*/ 42636 w 3446462"/>
              <a:gd name="connsiteY2019" fmla="*/ 3040063 h 4870450"/>
              <a:gd name="connsiteX2020" fmla="*/ 49893 w 3446462"/>
              <a:gd name="connsiteY2020" fmla="*/ 3031331 h 4870450"/>
              <a:gd name="connsiteX2021" fmla="*/ 67582 w 3446462"/>
              <a:gd name="connsiteY2021" fmla="*/ 3008048 h 4870450"/>
              <a:gd name="connsiteX2022" fmla="*/ 73706 w 3446462"/>
              <a:gd name="connsiteY2022" fmla="*/ 3001698 h 4870450"/>
              <a:gd name="connsiteX2023" fmla="*/ 78922 w 3446462"/>
              <a:gd name="connsiteY2023" fmla="*/ 2996142 h 4870450"/>
              <a:gd name="connsiteX2024" fmla="*/ 82777 w 3446462"/>
              <a:gd name="connsiteY2024" fmla="*/ 2991379 h 4870450"/>
              <a:gd name="connsiteX2025" fmla="*/ 85952 w 3446462"/>
              <a:gd name="connsiteY2025" fmla="*/ 2987411 h 4870450"/>
              <a:gd name="connsiteX2026" fmla="*/ 88220 w 3446462"/>
              <a:gd name="connsiteY2026" fmla="*/ 2983971 h 4870450"/>
              <a:gd name="connsiteX2027" fmla="*/ 89807 w 3446462"/>
              <a:gd name="connsiteY2027" fmla="*/ 2981061 h 4870450"/>
              <a:gd name="connsiteX2028" fmla="*/ 90941 w 3446462"/>
              <a:gd name="connsiteY2028" fmla="*/ 2978150 h 4870450"/>
              <a:gd name="connsiteX2029" fmla="*/ 92075 w 3446462"/>
              <a:gd name="connsiteY2029" fmla="*/ 2975769 h 4870450"/>
              <a:gd name="connsiteX2030" fmla="*/ 93436 w 3446462"/>
              <a:gd name="connsiteY2030" fmla="*/ 2971536 h 4870450"/>
              <a:gd name="connsiteX2031" fmla="*/ 95023 w 3446462"/>
              <a:gd name="connsiteY2031" fmla="*/ 2966773 h 4870450"/>
              <a:gd name="connsiteX2032" fmla="*/ 96157 w 3446462"/>
              <a:gd name="connsiteY2032" fmla="*/ 2963598 h 4870450"/>
              <a:gd name="connsiteX2033" fmla="*/ 98198 w 3446462"/>
              <a:gd name="connsiteY2033" fmla="*/ 2960688 h 4870450"/>
              <a:gd name="connsiteX2034" fmla="*/ 100693 w 3446462"/>
              <a:gd name="connsiteY2034" fmla="*/ 2956719 h 4870450"/>
              <a:gd name="connsiteX2035" fmla="*/ 103641 w 3446462"/>
              <a:gd name="connsiteY2035" fmla="*/ 2952221 h 4870450"/>
              <a:gd name="connsiteX2036" fmla="*/ 141968 w 3446462"/>
              <a:gd name="connsiteY2036" fmla="*/ 2890573 h 4870450"/>
              <a:gd name="connsiteX2037" fmla="*/ 146050 w 3446462"/>
              <a:gd name="connsiteY2037" fmla="*/ 2883958 h 4870450"/>
              <a:gd name="connsiteX2038" fmla="*/ 150359 w 3446462"/>
              <a:gd name="connsiteY2038" fmla="*/ 2878402 h 4870450"/>
              <a:gd name="connsiteX2039" fmla="*/ 154214 w 3446462"/>
              <a:gd name="connsiteY2039" fmla="*/ 2873640 h 4870450"/>
              <a:gd name="connsiteX2040" fmla="*/ 158070 w 3446462"/>
              <a:gd name="connsiteY2040" fmla="*/ 2868613 h 4870450"/>
              <a:gd name="connsiteX2041" fmla="*/ 161925 w 3446462"/>
              <a:gd name="connsiteY2041" fmla="*/ 2864115 h 4870450"/>
              <a:gd name="connsiteX2042" fmla="*/ 165554 w 3446462"/>
              <a:gd name="connsiteY2042" fmla="*/ 2858823 h 4870450"/>
              <a:gd name="connsiteX2043" fmla="*/ 167368 w 3446462"/>
              <a:gd name="connsiteY2043" fmla="*/ 2855913 h 4870450"/>
              <a:gd name="connsiteX2044" fmla="*/ 169182 w 3446462"/>
              <a:gd name="connsiteY2044" fmla="*/ 2852738 h 4870450"/>
              <a:gd name="connsiteX2045" fmla="*/ 170770 w 3446462"/>
              <a:gd name="connsiteY2045" fmla="*/ 2849563 h 4870450"/>
              <a:gd name="connsiteX2046" fmla="*/ 172357 w 3446462"/>
              <a:gd name="connsiteY2046" fmla="*/ 2845858 h 4870450"/>
              <a:gd name="connsiteX2047" fmla="*/ 175986 w 3446462"/>
              <a:gd name="connsiteY2047" fmla="*/ 2837656 h 4870450"/>
              <a:gd name="connsiteX2048" fmla="*/ 180295 w 3446462"/>
              <a:gd name="connsiteY2048" fmla="*/ 2829190 h 4870450"/>
              <a:gd name="connsiteX2049" fmla="*/ 182789 w 3446462"/>
              <a:gd name="connsiteY2049" fmla="*/ 2824427 h 4870450"/>
              <a:gd name="connsiteX2050" fmla="*/ 185284 w 3446462"/>
              <a:gd name="connsiteY2050" fmla="*/ 2819929 h 4870450"/>
              <a:gd name="connsiteX2051" fmla="*/ 188006 w 3446462"/>
              <a:gd name="connsiteY2051" fmla="*/ 2815696 h 4870450"/>
              <a:gd name="connsiteX2052" fmla="*/ 190727 w 3446462"/>
              <a:gd name="connsiteY2052" fmla="*/ 2811198 h 4870450"/>
              <a:gd name="connsiteX2053" fmla="*/ 193902 w 3446462"/>
              <a:gd name="connsiteY2053" fmla="*/ 2806965 h 4870450"/>
              <a:gd name="connsiteX2054" fmla="*/ 196850 w 3446462"/>
              <a:gd name="connsiteY2054" fmla="*/ 2802731 h 4870450"/>
              <a:gd name="connsiteX2055" fmla="*/ 200252 w 3446462"/>
              <a:gd name="connsiteY2055" fmla="*/ 2798763 h 4870450"/>
              <a:gd name="connsiteX2056" fmla="*/ 203427 w 3446462"/>
              <a:gd name="connsiteY2056" fmla="*/ 2794794 h 4870450"/>
              <a:gd name="connsiteX2057" fmla="*/ 206829 w 3446462"/>
              <a:gd name="connsiteY2057" fmla="*/ 2791090 h 4870450"/>
              <a:gd name="connsiteX2058" fmla="*/ 210231 w 3446462"/>
              <a:gd name="connsiteY2058" fmla="*/ 2787650 h 4870450"/>
              <a:gd name="connsiteX2059" fmla="*/ 213859 w 3446462"/>
              <a:gd name="connsiteY2059" fmla="*/ 2784740 h 4870450"/>
              <a:gd name="connsiteX2060" fmla="*/ 217714 w 3446462"/>
              <a:gd name="connsiteY2060" fmla="*/ 2781829 h 4870450"/>
              <a:gd name="connsiteX2061" fmla="*/ 238125 w 3446462"/>
              <a:gd name="connsiteY2061" fmla="*/ 2770188 h 4870450"/>
              <a:gd name="connsiteX2062" fmla="*/ 235631 w 3446462"/>
              <a:gd name="connsiteY2062" fmla="*/ 2767013 h 4870450"/>
              <a:gd name="connsiteX2063" fmla="*/ 233136 w 3446462"/>
              <a:gd name="connsiteY2063" fmla="*/ 2764102 h 4870450"/>
              <a:gd name="connsiteX2064" fmla="*/ 230868 w 3446462"/>
              <a:gd name="connsiteY2064" fmla="*/ 2761456 h 4870450"/>
              <a:gd name="connsiteX2065" fmla="*/ 228147 w 3446462"/>
              <a:gd name="connsiteY2065" fmla="*/ 2759075 h 4870450"/>
              <a:gd name="connsiteX2066" fmla="*/ 225652 w 3446462"/>
              <a:gd name="connsiteY2066" fmla="*/ 2756694 h 4870450"/>
              <a:gd name="connsiteX2067" fmla="*/ 222931 w 3446462"/>
              <a:gd name="connsiteY2067" fmla="*/ 2754842 h 4870450"/>
              <a:gd name="connsiteX2068" fmla="*/ 220436 w 3446462"/>
              <a:gd name="connsiteY2068" fmla="*/ 2752990 h 4870450"/>
              <a:gd name="connsiteX2069" fmla="*/ 217941 w 3446462"/>
              <a:gd name="connsiteY2069" fmla="*/ 2751138 h 4870450"/>
              <a:gd name="connsiteX2070" fmla="*/ 212498 w 3446462"/>
              <a:gd name="connsiteY2070" fmla="*/ 2748492 h 4870450"/>
              <a:gd name="connsiteX2071" fmla="*/ 207056 w 3446462"/>
              <a:gd name="connsiteY2071" fmla="*/ 2746111 h 4870450"/>
              <a:gd name="connsiteX2072" fmla="*/ 201613 w 3446462"/>
              <a:gd name="connsiteY2072" fmla="*/ 2743994 h 4870450"/>
              <a:gd name="connsiteX2073" fmla="*/ 196170 w 3446462"/>
              <a:gd name="connsiteY2073" fmla="*/ 2741877 h 4870450"/>
              <a:gd name="connsiteX2074" fmla="*/ 190500 w 3446462"/>
              <a:gd name="connsiteY2074" fmla="*/ 2740025 h 4870450"/>
              <a:gd name="connsiteX2075" fmla="*/ 185057 w 3446462"/>
              <a:gd name="connsiteY2075" fmla="*/ 2738173 h 4870450"/>
              <a:gd name="connsiteX2076" fmla="*/ 179841 w 3446462"/>
              <a:gd name="connsiteY2076" fmla="*/ 2736056 h 4870450"/>
              <a:gd name="connsiteX2077" fmla="*/ 174398 w 3446462"/>
              <a:gd name="connsiteY2077" fmla="*/ 2733940 h 4870450"/>
              <a:gd name="connsiteX2078" fmla="*/ 168956 w 3446462"/>
              <a:gd name="connsiteY2078" fmla="*/ 2730765 h 4870450"/>
              <a:gd name="connsiteX2079" fmla="*/ 163513 w 3446462"/>
              <a:gd name="connsiteY2079" fmla="*/ 2727854 h 4870450"/>
              <a:gd name="connsiteX2080" fmla="*/ 161018 w 3446462"/>
              <a:gd name="connsiteY2080" fmla="*/ 2725738 h 4870450"/>
              <a:gd name="connsiteX2081" fmla="*/ 158296 w 3446462"/>
              <a:gd name="connsiteY2081" fmla="*/ 2723621 h 4870450"/>
              <a:gd name="connsiteX2082" fmla="*/ 155802 w 3446462"/>
              <a:gd name="connsiteY2082" fmla="*/ 2721240 h 4870450"/>
              <a:gd name="connsiteX2083" fmla="*/ 153307 w 3446462"/>
              <a:gd name="connsiteY2083" fmla="*/ 2718858 h 4870450"/>
              <a:gd name="connsiteX2084" fmla="*/ 147411 w 3446462"/>
              <a:gd name="connsiteY2084" fmla="*/ 2713038 h 4870450"/>
              <a:gd name="connsiteX2085" fmla="*/ 141968 w 3446462"/>
              <a:gd name="connsiteY2085" fmla="*/ 2708540 h 4870450"/>
              <a:gd name="connsiteX2086" fmla="*/ 136525 w 3446462"/>
              <a:gd name="connsiteY2086" fmla="*/ 2704306 h 4870450"/>
              <a:gd name="connsiteX2087" fmla="*/ 131082 w 3446462"/>
              <a:gd name="connsiteY2087" fmla="*/ 2700602 h 4870450"/>
              <a:gd name="connsiteX2088" fmla="*/ 120423 w 3446462"/>
              <a:gd name="connsiteY2088" fmla="*/ 2694781 h 4870450"/>
              <a:gd name="connsiteX2089" fmla="*/ 110445 w 3446462"/>
              <a:gd name="connsiteY2089" fmla="*/ 2689225 h 4870450"/>
              <a:gd name="connsiteX2090" fmla="*/ 105456 w 3446462"/>
              <a:gd name="connsiteY2090" fmla="*/ 2686315 h 4870450"/>
              <a:gd name="connsiteX2091" fmla="*/ 100466 w 3446462"/>
              <a:gd name="connsiteY2091" fmla="*/ 2683140 h 4870450"/>
              <a:gd name="connsiteX2092" fmla="*/ 95477 w 3446462"/>
              <a:gd name="connsiteY2092" fmla="*/ 2679436 h 4870450"/>
              <a:gd name="connsiteX2093" fmla="*/ 90488 w 3446462"/>
              <a:gd name="connsiteY2093" fmla="*/ 2675202 h 4870450"/>
              <a:gd name="connsiteX2094" fmla="*/ 88220 w 3446462"/>
              <a:gd name="connsiteY2094" fmla="*/ 2672556 h 4870450"/>
              <a:gd name="connsiteX2095" fmla="*/ 85952 w 3446462"/>
              <a:gd name="connsiteY2095" fmla="*/ 2669911 h 4870450"/>
              <a:gd name="connsiteX2096" fmla="*/ 83457 w 3446462"/>
              <a:gd name="connsiteY2096" fmla="*/ 2667000 h 4870450"/>
              <a:gd name="connsiteX2097" fmla="*/ 81189 w 3446462"/>
              <a:gd name="connsiteY2097" fmla="*/ 2663825 h 4870450"/>
              <a:gd name="connsiteX2098" fmla="*/ 78468 w 3446462"/>
              <a:gd name="connsiteY2098" fmla="*/ 2660386 h 4870450"/>
              <a:gd name="connsiteX2099" fmla="*/ 76200 w 3446462"/>
              <a:gd name="connsiteY2099" fmla="*/ 2656946 h 4870450"/>
              <a:gd name="connsiteX2100" fmla="*/ 73932 w 3446462"/>
              <a:gd name="connsiteY2100" fmla="*/ 2652977 h 4870450"/>
              <a:gd name="connsiteX2101" fmla="*/ 71438 w 3446462"/>
              <a:gd name="connsiteY2101" fmla="*/ 2648744 h 4870450"/>
              <a:gd name="connsiteX2102" fmla="*/ 73252 w 3446462"/>
              <a:gd name="connsiteY2102" fmla="*/ 2640013 h 4870450"/>
              <a:gd name="connsiteX2103" fmla="*/ 74613 w 3446462"/>
              <a:gd name="connsiteY2103" fmla="*/ 2634721 h 4870450"/>
              <a:gd name="connsiteX2104" fmla="*/ 75293 w 3446462"/>
              <a:gd name="connsiteY2104" fmla="*/ 2632869 h 4870450"/>
              <a:gd name="connsiteX2105" fmla="*/ 75747 w 3446462"/>
              <a:gd name="connsiteY2105" fmla="*/ 2631546 h 4870450"/>
              <a:gd name="connsiteX2106" fmla="*/ 76200 w 3446462"/>
              <a:gd name="connsiteY2106" fmla="*/ 2630223 h 4870450"/>
              <a:gd name="connsiteX2107" fmla="*/ 76880 w 3446462"/>
              <a:gd name="connsiteY2107" fmla="*/ 2629429 h 4870450"/>
              <a:gd name="connsiteX2108" fmla="*/ 78241 w 3446462"/>
              <a:gd name="connsiteY2108" fmla="*/ 2627577 h 4870450"/>
              <a:gd name="connsiteX2109" fmla="*/ 80509 w 3446462"/>
              <a:gd name="connsiteY2109" fmla="*/ 2625461 h 4870450"/>
              <a:gd name="connsiteX2110" fmla="*/ 83231 w 3446462"/>
              <a:gd name="connsiteY2110" fmla="*/ 2621756 h 4870450"/>
              <a:gd name="connsiteX2111" fmla="*/ 87313 w 3446462"/>
              <a:gd name="connsiteY2111" fmla="*/ 2615671 h 4870450"/>
              <a:gd name="connsiteX2112" fmla="*/ 94116 w 3446462"/>
              <a:gd name="connsiteY2112" fmla="*/ 2604294 h 4870450"/>
              <a:gd name="connsiteX2113" fmla="*/ 100013 w 3446462"/>
              <a:gd name="connsiteY2113" fmla="*/ 2593181 h 4870450"/>
              <a:gd name="connsiteX2114" fmla="*/ 102961 w 3446462"/>
              <a:gd name="connsiteY2114" fmla="*/ 2588419 h 4870450"/>
              <a:gd name="connsiteX2115" fmla="*/ 105909 w 3446462"/>
              <a:gd name="connsiteY2115" fmla="*/ 2583392 h 4870450"/>
              <a:gd name="connsiteX2116" fmla="*/ 108631 w 3446462"/>
              <a:gd name="connsiteY2116" fmla="*/ 2579158 h 4870450"/>
              <a:gd name="connsiteX2117" fmla="*/ 111806 w 3446462"/>
              <a:gd name="connsiteY2117" fmla="*/ 2575190 h 4870450"/>
              <a:gd name="connsiteX2118" fmla="*/ 113393 w 3446462"/>
              <a:gd name="connsiteY2118" fmla="*/ 2573338 h 4870450"/>
              <a:gd name="connsiteX2119" fmla="*/ 114981 w 3446462"/>
              <a:gd name="connsiteY2119" fmla="*/ 2571486 h 4870450"/>
              <a:gd name="connsiteX2120" fmla="*/ 116795 w 3446462"/>
              <a:gd name="connsiteY2120" fmla="*/ 2570163 h 4870450"/>
              <a:gd name="connsiteX2121" fmla="*/ 118609 w 3446462"/>
              <a:gd name="connsiteY2121" fmla="*/ 2568840 h 4870450"/>
              <a:gd name="connsiteX2122" fmla="*/ 120423 w 3446462"/>
              <a:gd name="connsiteY2122" fmla="*/ 2567517 h 4870450"/>
              <a:gd name="connsiteX2123" fmla="*/ 122238 w 3446462"/>
              <a:gd name="connsiteY2123" fmla="*/ 2566458 h 4870450"/>
              <a:gd name="connsiteX2124" fmla="*/ 124505 w 3446462"/>
              <a:gd name="connsiteY2124" fmla="*/ 2565400 h 4870450"/>
              <a:gd name="connsiteX2125" fmla="*/ 126547 w 3446462"/>
              <a:gd name="connsiteY2125" fmla="*/ 2564606 h 4870450"/>
              <a:gd name="connsiteX2126" fmla="*/ 128814 w 3446462"/>
              <a:gd name="connsiteY2126" fmla="*/ 2564077 h 4870450"/>
              <a:gd name="connsiteX2127" fmla="*/ 131309 w 3446462"/>
              <a:gd name="connsiteY2127" fmla="*/ 2563813 h 4870450"/>
              <a:gd name="connsiteX2128" fmla="*/ 133804 w 3446462"/>
              <a:gd name="connsiteY2128" fmla="*/ 2563283 h 4870450"/>
              <a:gd name="connsiteX2129" fmla="*/ 136525 w 3446462"/>
              <a:gd name="connsiteY2129" fmla="*/ 2563283 h 4870450"/>
              <a:gd name="connsiteX2130" fmla="*/ 139247 w 3446462"/>
              <a:gd name="connsiteY2130" fmla="*/ 2563283 h 4870450"/>
              <a:gd name="connsiteX2131" fmla="*/ 142422 w 3446462"/>
              <a:gd name="connsiteY2131" fmla="*/ 2563813 h 4870450"/>
              <a:gd name="connsiteX2132" fmla="*/ 145370 w 3446462"/>
              <a:gd name="connsiteY2132" fmla="*/ 2564342 h 4870450"/>
              <a:gd name="connsiteX2133" fmla="*/ 148772 w 3446462"/>
              <a:gd name="connsiteY2133" fmla="*/ 2565136 h 4870450"/>
              <a:gd name="connsiteX2134" fmla="*/ 147638 w 3446462"/>
              <a:gd name="connsiteY2134" fmla="*/ 2561431 h 4870450"/>
              <a:gd name="connsiteX2135" fmla="*/ 147411 w 3446462"/>
              <a:gd name="connsiteY2135" fmla="*/ 2558521 h 4870450"/>
              <a:gd name="connsiteX2136" fmla="*/ 147184 w 3446462"/>
              <a:gd name="connsiteY2136" fmla="*/ 2556140 h 4870450"/>
              <a:gd name="connsiteX2137" fmla="*/ 147411 w 3446462"/>
              <a:gd name="connsiteY2137" fmla="*/ 2554288 h 4870450"/>
              <a:gd name="connsiteX2138" fmla="*/ 147864 w 3446462"/>
              <a:gd name="connsiteY2138" fmla="*/ 2551377 h 4870450"/>
              <a:gd name="connsiteX2139" fmla="*/ 147864 w 3446462"/>
              <a:gd name="connsiteY2139" fmla="*/ 2550319 h 4870450"/>
              <a:gd name="connsiteX2140" fmla="*/ 147411 w 3446462"/>
              <a:gd name="connsiteY2140" fmla="*/ 2550054 h 4870450"/>
              <a:gd name="connsiteX2141" fmla="*/ 146504 w 3446462"/>
              <a:gd name="connsiteY2141" fmla="*/ 2549790 h 4870450"/>
              <a:gd name="connsiteX2142" fmla="*/ 145143 w 3446462"/>
              <a:gd name="connsiteY2142" fmla="*/ 2549790 h 4870450"/>
              <a:gd name="connsiteX2143" fmla="*/ 142875 w 3446462"/>
              <a:gd name="connsiteY2143" fmla="*/ 2549790 h 4870450"/>
              <a:gd name="connsiteX2144" fmla="*/ 136072 w 3446462"/>
              <a:gd name="connsiteY2144" fmla="*/ 2550054 h 4870450"/>
              <a:gd name="connsiteX2145" fmla="*/ 124732 w 3446462"/>
              <a:gd name="connsiteY2145" fmla="*/ 2550054 h 4870450"/>
              <a:gd name="connsiteX2146" fmla="*/ 132897 w 3446462"/>
              <a:gd name="connsiteY2146" fmla="*/ 2536031 h 4870450"/>
              <a:gd name="connsiteX2147" fmla="*/ 141288 w 3446462"/>
              <a:gd name="connsiteY2147" fmla="*/ 2522008 h 4870450"/>
              <a:gd name="connsiteX2148" fmla="*/ 150359 w 3446462"/>
              <a:gd name="connsiteY2148" fmla="*/ 2508250 h 4870450"/>
              <a:gd name="connsiteX2149" fmla="*/ 158977 w 3446462"/>
              <a:gd name="connsiteY2149" fmla="*/ 2494492 h 4870450"/>
              <a:gd name="connsiteX2150" fmla="*/ 167822 w 3446462"/>
              <a:gd name="connsiteY2150" fmla="*/ 2480469 h 4870450"/>
              <a:gd name="connsiteX2151" fmla="*/ 175986 w 3446462"/>
              <a:gd name="connsiteY2151" fmla="*/ 2466181 h 4870450"/>
              <a:gd name="connsiteX2152" fmla="*/ 180068 w 3446462"/>
              <a:gd name="connsiteY2152" fmla="*/ 2459038 h 4870450"/>
              <a:gd name="connsiteX2153" fmla="*/ 183697 w 3446462"/>
              <a:gd name="connsiteY2153" fmla="*/ 2451365 h 4870450"/>
              <a:gd name="connsiteX2154" fmla="*/ 187325 w 3446462"/>
              <a:gd name="connsiteY2154" fmla="*/ 2443692 h 4870450"/>
              <a:gd name="connsiteX2155" fmla="*/ 190500 w 3446462"/>
              <a:gd name="connsiteY2155" fmla="*/ 2436019 h 4870450"/>
              <a:gd name="connsiteX2156" fmla="*/ 186191 w 3446462"/>
              <a:gd name="connsiteY2156" fmla="*/ 2431256 h 4870450"/>
              <a:gd name="connsiteX2157" fmla="*/ 181656 w 3446462"/>
              <a:gd name="connsiteY2157" fmla="*/ 2427288 h 4870450"/>
              <a:gd name="connsiteX2158" fmla="*/ 177347 w 3446462"/>
              <a:gd name="connsiteY2158" fmla="*/ 2423319 h 4870450"/>
              <a:gd name="connsiteX2159" fmla="*/ 173038 w 3446462"/>
              <a:gd name="connsiteY2159" fmla="*/ 2420408 h 4870450"/>
              <a:gd name="connsiteX2160" fmla="*/ 164873 w 3446462"/>
              <a:gd name="connsiteY2160" fmla="*/ 2414588 h 4870450"/>
              <a:gd name="connsiteX2161" fmla="*/ 156936 w 3446462"/>
              <a:gd name="connsiteY2161" fmla="*/ 2409296 h 4870450"/>
              <a:gd name="connsiteX2162" fmla="*/ 148998 w 3446462"/>
              <a:gd name="connsiteY2162" fmla="*/ 2404533 h 4870450"/>
              <a:gd name="connsiteX2163" fmla="*/ 140834 w 3446462"/>
              <a:gd name="connsiteY2163" fmla="*/ 2398713 h 4870450"/>
              <a:gd name="connsiteX2164" fmla="*/ 136979 w 3446462"/>
              <a:gd name="connsiteY2164" fmla="*/ 2395538 h 4870450"/>
              <a:gd name="connsiteX2165" fmla="*/ 132897 w 3446462"/>
              <a:gd name="connsiteY2165" fmla="*/ 2392098 h 4870450"/>
              <a:gd name="connsiteX2166" fmla="*/ 128814 w 3446462"/>
              <a:gd name="connsiteY2166" fmla="*/ 2387865 h 4870450"/>
              <a:gd name="connsiteX2167" fmla="*/ 124959 w 3446462"/>
              <a:gd name="connsiteY2167" fmla="*/ 2383102 h 4870450"/>
              <a:gd name="connsiteX2168" fmla="*/ 124052 w 3446462"/>
              <a:gd name="connsiteY2168" fmla="*/ 2382044 h 4870450"/>
              <a:gd name="connsiteX2169" fmla="*/ 121784 w 3446462"/>
              <a:gd name="connsiteY2169" fmla="*/ 2379133 h 4870450"/>
              <a:gd name="connsiteX2170" fmla="*/ 119063 w 3446462"/>
              <a:gd name="connsiteY2170" fmla="*/ 2375694 h 4870450"/>
              <a:gd name="connsiteX2171" fmla="*/ 115888 w 3446462"/>
              <a:gd name="connsiteY2171" fmla="*/ 2371725 h 4870450"/>
              <a:gd name="connsiteX2172" fmla="*/ 111579 w 3446462"/>
              <a:gd name="connsiteY2172" fmla="*/ 2366698 h 4870450"/>
              <a:gd name="connsiteX2173" fmla="*/ 108177 w 3446462"/>
              <a:gd name="connsiteY2173" fmla="*/ 2363788 h 4870450"/>
              <a:gd name="connsiteX2174" fmla="*/ 106136 w 3446462"/>
              <a:gd name="connsiteY2174" fmla="*/ 2361936 h 4870450"/>
              <a:gd name="connsiteX2175" fmla="*/ 104548 w 3446462"/>
              <a:gd name="connsiteY2175" fmla="*/ 2360613 h 4870450"/>
              <a:gd name="connsiteX2176" fmla="*/ 102961 w 3446462"/>
              <a:gd name="connsiteY2176" fmla="*/ 2358761 h 4870450"/>
              <a:gd name="connsiteX2177" fmla="*/ 101147 w 3446462"/>
              <a:gd name="connsiteY2177" fmla="*/ 2356379 h 4870450"/>
              <a:gd name="connsiteX2178" fmla="*/ 98879 w 3446462"/>
              <a:gd name="connsiteY2178" fmla="*/ 2351882 h 4870450"/>
              <a:gd name="connsiteX2179" fmla="*/ 95250 w 3446462"/>
              <a:gd name="connsiteY2179" fmla="*/ 2345002 h 4870450"/>
              <a:gd name="connsiteX2180" fmla="*/ 96157 w 3446462"/>
              <a:gd name="connsiteY2180" fmla="*/ 2341563 h 4870450"/>
              <a:gd name="connsiteX2181" fmla="*/ 97064 w 3446462"/>
              <a:gd name="connsiteY2181" fmla="*/ 2337858 h 4870450"/>
              <a:gd name="connsiteX2182" fmla="*/ 98425 w 3446462"/>
              <a:gd name="connsiteY2182" fmla="*/ 2334154 h 4870450"/>
              <a:gd name="connsiteX2183" fmla="*/ 99786 w 3446462"/>
              <a:gd name="connsiteY2183" fmla="*/ 2330715 h 4870450"/>
              <a:gd name="connsiteX2184" fmla="*/ 101147 w 3446462"/>
              <a:gd name="connsiteY2184" fmla="*/ 2327805 h 4870450"/>
              <a:gd name="connsiteX2185" fmla="*/ 102507 w 3446462"/>
              <a:gd name="connsiteY2185" fmla="*/ 2324365 h 4870450"/>
              <a:gd name="connsiteX2186" fmla="*/ 104321 w 3446462"/>
              <a:gd name="connsiteY2186" fmla="*/ 2321454 h 4870450"/>
              <a:gd name="connsiteX2187" fmla="*/ 106136 w 3446462"/>
              <a:gd name="connsiteY2187" fmla="*/ 2318279 h 4870450"/>
              <a:gd name="connsiteX2188" fmla="*/ 109538 w 3446462"/>
              <a:gd name="connsiteY2188" fmla="*/ 2312194 h 4870450"/>
              <a:gd name="connsiteX2189" fmla="*/ 113620 w 3446462"/>
              <a:gd name="connsiteY2189" fmla="*/ 2306373 h 4870450"/>
              <a:gd name="connsiteX2190" fmla="*/ 117929 w 3446462"/>
              <a:gd name="connsiteY2190" fmla="*/ 2301081 h 4870450"/>
              <a:gd name="connsiteX2191" fmla="*/ 122011 w 3446462"/>
              <a:gd name="connsiteY2191" fmla="*/ 2295525 h 4870450"/>
              <a:gd name="connsiteX2192" fmla="*/ 126320 w 3446462"/>
              <a:gd name="connsiteY2192" fmla="*/ 2289704 h 4870450"/>
              <a:gd name="connsiteX2193" fmla="*/ 130629 w 3446462"/>
              <a:gd name="connsiteY2193" fmla="*/ 2284148 h 4870450"/>
              <a:gd name="connsiteX2194" fmla="*/ 134257 w 3446462"/>
              <a:gd name="connsiteY2194" fmla="*/ 2278327 h 4870450"/>
              <a:gd name="connsiteX2195" fmla="*/ 138113 w 3446462"/>
              <a:gd name="connsiteY2195" fmla="*/ 2272771 h 4870450"/>
              <a:gd name="connsiteX2196" fmla="*/ 141514 w 3446462"/>
              <a:gd name="connsiteY2196" fmla="*/ 2266686 h 4870450"/>
              <a:gd name="connsiteX2197" fmla="*/ 144463 w 3446462"/>
              <a:gd name="connsiteY2197" fmla="*/ 2260071 h 4870450"/>
              <a:gd name="connsiteX2198" fmla="*/ 145823 w 3446462"/>
              <a:gd name="connsiteY2198" fmla="*/ 2256896 h 4870450"/>
              <a:gd name="connsiteX2199" fmla="*/ 146957 w 3446462"/>
              <a:gd name="connsiteY2199" fmla="*/ 2253456 h 4870450"/>
              <a:gd name="connsiteX2200" fmla="*/ 147864 w 3446462"/>
              <a:gd name="connsiteY2200" fmla="*/ 2249752 h 4870450"/>
              <a:gd name="connsiteX2201" fmla="*/ 148998 w 3446462"/>
              <a:gd name="connsiteY2201" fmla="*/ 2246313 h 4870450"/>
              <a:gd name="connsiteX2202" fmla="*/ 141061 w 3446462"/>
              <a:gd name="connsiteY2202" fmla="*/ 2241021 h 4870450"/>
              <a:gd name="connsiteX2203" fmla="*/ 128814 w 3446462"/>
              <a:gd name="connsiteY2203" fmla="*/ 2233083 h 4870450"/>
              <a:gd name="connsiteX2204" fmla="*/ 115661 w 3446462"/>
              <a:gd name="connsiteY2204" fmla="*/ 2225146 h 4870450"/>
              <a:gd name="connsiteX2205" fmla="*/ 102507 w 3446462"/>
              <a:gd name="connsiteY2205" fmla="*/ 2216944 h 4870450"/>
              <a:gd name="connsiteX2206" fmla="*/ 89581 w 3446462"/>
              <a:gd name="connsiteY2206" fmla="*/ 2208213 h 4870450"/>
              <a:gd name="connsiteX2207" fmla="*/ 83231 w 3446462"/>
              <a:gd name="connsiteY2207" fmla="*/ 2203450 h 4870450"/>
              <a:gd name="connsiteX2208" fmla="*/ 77107 w 3446462"/>
              <a:gd name="connsiteY2208" fmla="*/ 2198688 h 4870450"/>
              <a:gd name="connsiteX2209" fmla="*/ 71211 w 3446462"/>
              <a:gd name="connsiteY2209" fmla="*/ 2193661 h 4870450"/>
              <a:gd name="connsiteX2210" fmla="*/ 65541 w 3446462"/>
              <a:gd name="connsiteY2210" fmla="*/ 2188104 h 4870450"/>
              <a:gd name="connsiteX2211" fmla="*/ 60552 w 3446462"/>
              <a:gd name="connsiteY2211" fmla="*/ 2182283 h 4870450"/>
              <a:gd name="connsiteX2212" fmla="*/ 55789 w 3446462"/>
              <a:gd name="connsiteY2212" fmla="*/ 2176198 h 4870450"/>
              <a:gd name="connsiteX2213" fmla="*/ 53295 w 3446462"/>
              <a:gd name="connsiteY2213" fmla="*/ 2172758 h 4870450"/>
              <a:gd name="connsiteX2214" fmla="*/ 51254 w 3446462"/>
              <a:gd name="connsiteY2214" fmla="*/ 2169848 h 4870450"/>
              <a:gd name="connsiteX2215" fmla="*/ 49439 w 3446462"/>
              <a:gd name="connsiteY2215" fmla="*/ 2166408 h 4870450"/>
              <a:gd name="connsiteX2216" fmla="*/ 47625 w 3446462"/>
              <a:gd name="connsiteY2216" fmla="*/ 2162704 h 4870450"/>
              <a:gd name="connsiteX2217" fmla="*/ 48759 w 3446462"/>
              <a:gd name="connsiteY2217" fmla="*/ 2158206 h 4870450"/>
              <a:gd name="connsiteX2218" fmla="*/ 50120 w 3446462"/>
              <a:gd name="connsiteY2218" fmla="*/ 2152915 h 4870450"/>
              <a:gd name="connsiteX2219" fmla="*/ 52161 w 3446462"/>
              <a:gd name="connsiteY2219" fmla="*/ 2147888 h 4870450"/>
              <a:gd name="connsiteX2220" fmla="*/ 54656 w 3446462"/>
              <a:gd name="connsiteY2220" fmla="*/ 2142067 h 4870450"/>
              <a:gd name="connsiteX2221" fmla="*/ 57377 w 3446462"/>
              <a:gd name="connsiteY2221" fmla="*/ 2135981 h 4870450"/>
              <a:gd name="connsiteX2222" fmla="*/ 60552 w 3446462"/>
              <a:gd name="connsiteY2222" fmla="*/ 2129896 h 4870450"/>
              <a:gd name="connsiteX2223" fmla="*/ 63727 w 3446462"/>
              <a:gd name="connsiteY2223" fmla="*/ 2123546 h 4870450"/>
              <a:gd name="connsiteX2224" fmla="*/ 67582 w 3446462"/>
              <a:gd name="connsiteY2224" fmla="*/ 2116931 h 4870450"/>
              <a:gd name="connsiteX2225" fmla="*/ 75747 w 3446462"/>
              <a:gd name="connsiteY2225" fmla="*/ 2102909 h 4870450"/>
              <a:gd name="connsiteX2226" fmla="*/ 84591 w 3446462"/>
              <a:gd name="connsiteY2226" fmla="*/ 2088092 h 4870450"/>
              <a:gd name="connsiteX2227" fmla="*/ 94343 w 3446462"/>
              <a:gd name="connsiteY2227" fmla="*/ 2073275 h 4870450"/>
              <a:gd name="connsiteX2228" fmla="*/ 104548 w 3446462"/>
              <a:gd name="connsiteY2228" fmla="*/ 2058194 h 4870450"/>
              <a:gd name="connsiteX2229" fmla="*/ 124959 w 3446462"/>
              <a:gd name="connsiteY2229" fmla="*/ 2028031 h 4870450"/>
              <a:gd name="connsiteX2230" fmla="*/ 144463 w 3446462"/>
              <a:gd name="connsiteY2230" fmla="*/ 1998927 h 4870450"/>
              <a:gd name="connsiteX2231" fmla="*/ 153307 w 3446462"/>
              <a:gd name="connsiteY2231" fmla="*/ 1985698 h 4870450"/>
              <a:gd name="connsiteX2232" fmla="*/ 161472 w 3446462"/>
              <a:gd name="connsiteY2232" fmla="*/ 1973263 h 4870450"/>
              <a:gd name="connsiteX2233" fmla="*/ 168275 w 3446462"/>
              <a:gd name="connsiteY2233" fmla="*/ 1961886 h 4870450"/>
              <a:gd name="connsiteX2234" fmla="*/ 173945 w 3446462"/>
              <a:gd name="connsiteY2234" fmla="*/ 1951831 h 4870450"/>
              <a:gd name="connsiteX2235" fmla="*/ 178254 w 3446462"/>
              <a:gd name="connsiteY2235" fmla="*/ 1943365 h 4870450"/>
              <a:gd name="connsiteX2236" fmla="*/ 182336 w 3446462"/>
              <a:gd name="connsiteY2236" fmla="*/ 1936221 h 4870450"/>
              <a:gd name="connsiteX2237" fmla="*/ 185511 w 3446462"/>
              <a:gd name="connsiteY2237" fmla="*/ 1930400 h 4870450"/>
              <a:gd name="connsiteX2238" fmla="*/ 188459 w 3446462"/>
              <a:gd name="connsiteY2238" fmla="*/ 1925902 h 4870450"/>
              <a:gd name="connsiteX2239" fmla="*/ 190954 w 3446462"/>
              <a:gd name="connsiteY2239" fmla="*/ 1922198 h 4870450"/>
              <a:gd name="connsiteX2240" fmla="*/ 193448 w 3446462"/>
              <a:gd name="connsiteY2240" fmla="*/ 1919288 h 4870450"/>
              <a:gd name="connsiteX2241" fmla="*/ 195716 w 3446462"/>
              <a:gd name="connsiteY2241" fmla="*/ 1917171 h 4870450"/>
              <a:gd name="connsiteX2242" fmla="*/ 197757 w 3446462"/>
              <a:gd name="connsiteY2242" fmla="*/ 1915319 h 4870450"/>
              <a:gd name="connsiteX2243" fmla="*/ 202747 w 3446462"/>
              <a:gd name="connsiteY2243" fmla="*/ 1912144 h 4870450"/>
              <a:gd name="connsiteX2244" fmla="*/ 208416 w 3446462"/>
              <a:gd name="connsiteY2244" fmla="*/ 1909234 h 4870450"/>
              <a:gd name="connsiteX2245" fmla="*/ 212045 w 3446462"/>
              <a:gd name="connsiteY2245" fmla="*/ 1907381 h 4870450"/>
              <a:gd name="connsiteX2246" fmla="*/ 215900 w 3446462"/>
              <a:gd name="connsiteY2246" fmla="*/ 1904736 h 4870450"/>
              <a:gd name="connsiteX2247" fmla="*/ 220663 w 3446462"/>
              <a:gd name="connsiteY2247" fmla="*/ 1901561 h 4870450"/>
              <a:gd name="connsiteX2248" fmla="*/ 226106 w 3446462"/>
              <a:gd name="connsiteY2248" fmla="*/ 1897327 h 4870450"/>
              <a:gd name="connsiteX2249" fmla="*/ 225198 w 3446462"/>
              <a:gd name="connsiteY2249" fmla="*/ 1895475 h 4870450"/>
              <a:gd name="connsiteX2250" fmla="*/ 224745 w 3446462"/>
              <a:gd name="connsiteY2250" fmla="*/ 1894417 h 4870450"/>
              <a:gd name="connsiteX2251" fmla="*/ 220663 w 3446462"/>
              <a:gd name="connsiteY2251" fmla="*/ 1885421 h 4870450"/>
              <a:gd name="connsiteX2252" fmla="*/ 219982 w 3446462"/>
              <a:gd name="connsiteY2252" fmla="*/ 1882775 h 4870450"/>
              <a:gd name="connsiteX2253" fmla="*/ 219302 w 3446462"/>
              <a:gd name="connsiteY2253" fmla="*/ 1881188 h 4870450"/>
              <a:gd name="connsiteX2254" fmla="*/ 218848 w 3446462"/>
              <a:gd name="connsiteY2254" fmla="*/ 1880394 h 4870450"/>
              <a:gd name="connsiteX2255" fmla="*/ 218667 w 3446462"/>
              <a:gd name="connsiteY2255" fmla="*/ 1880182 h 4870450"/>
              <a:gd name="connsiteX2256" fmla="*/ 219529 w 3446462"/>
              <a:gd name="connsiteY2256" fmla="*/ 1876161 h 4870450"/>
              <a:gd name="connsiteX2257" fmla="*/ 266927 w 3446462"/>
              <a:gd name="connsiteY2257" fmla="*/ 1796786 h 4870450"/>
              <a:gd name="connsiteX2258" fmla="*/ 271916 w 3446462"/>
              <a:gd name="connsiteY2258" fmla="*/ 1792288 h 4870450"/>
              <a:gd name="connsiteX2259" fmla="*/ 276225 w 3446462"/>
              <a:gd name="connsiteY2259" fmla="*/ 1788584 h 4870450"/>
              <a:gd name="connsiteX2260" fmla="*/ 279854 w 3446462"/>
              <a:gd name="connsiteY2260" fmla="*/ 1785673 h 4870450"/>
              <a:gd name="connsiteX2261" fmla="*/ 283029 w 3446462"/>
              <a:gd name="connsiteY2261" fmla="*/ 1783292 h 4870450"/>
              <a:gd name="connsiteX2262" fmla="*/ 287791 w 3446462"/>
              <a:gd name="connsiteY2262" fmla="*/ 1779852 h 4870450"/>
              <a:gd name="connsiteX2263" fmla="*/ 291193 w 3446462"/>
              <a:gd name="connsiteY2263" fmla="*/ 1777206 h 4870450"/>
              <a:gd name="connsiteX2264" fmla="*/ 292554 w 3446462"/>
              <a:gd name="connsiteY2264" fmla="*/ 1775354 h 4870450"/>
              <a:gd name="connsiteX2265" fmla="*/ 294141 w 3446462"/>
              <a:gd name="connsiteY2265" fmla="*/ 1773502 h 4870450"/>
              <a:gd name="connsiteX2266" fmla="*/ 295275 w 3446462"/>
              <a:gd name="connsiteY2266" fmla="*/ 1771121 h 4870450"/>
              <a:gd name="connsiteX2267" fmla="*/ 296636 w 3446462"/>
              <a:gd name="connsiteY2267" fmla="*/ 1767946 h 4870450"/>
              <a:gd name="connsiteX2268" fmla="*/ 300038 w 3446462"/>
              <a:gd name="connsiteY2268" fmla="*/ 1759215 h 4870450"/>
              <a:gd name="connsiteX2269" fmla="*/ 304347 w 3446462"/>
              <a:gd name="connsiteY2269" fmla="*/ 1745721 h 4870450"/>
              <a:gd name="connsiteX2270" fmla="*/ 307068 w 3446462"/>
              <a:gd name="connsiteY2270" fmla="*/ 1738577 h 4870450"/>
              <a:gd name="connsiteX2271" fmla="*/ 309336 w 3446462"/>
              <a:gd name="connsiteY2271" fmla="*/ 1732227 h 4870450"/>
              <a:gd name="connsiteX2272" fmla="*/ 311150 w 3446462"/>
              <a:gd name="connsiteY2272" fmla="*/ 1727729 h 4870450"/>
              <a:gd name="connsiteX2273" fmla="*/ 312964 w 3446462"/>
              <a:gd name="connsiteY2273" fmla="*/ 1724025 h 4870450"/>
              <a:gd name="connsiteX2274" fmla="*/ 314552 w 3446462"/>
              <a:gd name="connsiteY2274" fmla="*/ 1721644 h 4870450"/>
              <a:gd name="connsiteX2275" fmla="*/ 315913 w 3446462"/>
              <a:gd name="connsiteY2275" fmla="*/ 1719792 h 4870450"/>
              <a:gd name="connsiteX2276" fmla="*/ 317273 w 3446462"/>
              <a:gd name="connsiteY2276" fmla="*/ 1718998 h 4870450"/>
              <a:gd name="connsiteX2277" fmla="*/ 318861 w 3446462"/>
              <a:gd name="connsiteY2277" fmla="*/ 1718469 h 4870450"/>
              <a:gd name="connsiteX2278" fmla="*/ 322036 w 3446462"/>
              <a:gd name="connsiteY2278" fmla="*/ 1718469 h 4870450"/>
              <a:gd name="connsiteX2279" fmla="*/ 326345 w 3446462"/>
              <a:gd name="connsiteY2279" fmla="*/ 1718734 h 4870450"/>
              <a:gd name="connsiteX2280" fmla="*/ 328839 w 3446462"/>
              <a:gd name="connsiteY2280" fmla="*/ 1718734 h 4870450"/>
              <a:gd name="connsiteX2281" fmla="*/ 332014 w 3446462"/>
              <a:gd name="connsiteY2281" fmla="*/ 1717940 h 4870450"/>
              <a:gd name="connsiteX2282" fmla="*/ 335416 w 3446462"/>
              <a:gd name="connsiteY2282" fmla="*/ 1716881 h 4870450"/>
              <a:gd name="connsiteX2283" fmla="*/ 339498 w 3446462"/>
              <a:gd name="connsiteY2283" fmla="*/ 1714765 h 4870450"/>
              <a:gd name="connsiteX2284" fmla="*/ 339952 w 3446462"/>
              <a:gd name="connsiteY2284" fmla="*/ 1712648 h 4870450"/>
              <a:gd name="connsiteX2285" fmla="*/ 340179 w 3446462"/>
              <a:gd name="connsiteY2285" fmla="*/ 1711061 h 4870450"/>
              <a:gd name="connsiteX2286" fmla="*/ 340405 w 3446462"/>
              <a:gd name="connsiteY2286" fmla="*/ 1709473 h 4870450"/>
              <a:gd name="connsiteX2287" fmla="*/ 340405 w 3446462"/>
              <a:gd name="connsiteY2287" fmla="*/ 1708415 h 4870450"/>
              <a:gd name="connsiteX2288" fmla="*/ 339725 w 3446462"/>
              <a:gd name="connsiteY2288" fmla="*/ 1706563 h 4870450"/>
              <a:gd name="connsiteX2289" fmla="*/ 338818 w 3446462"/>
              <a:gd name="connsiteY2289" fmla="*/ 1704975 h 4870450"/>
              <a:gd name="connsiteX2290" fmla="*/ 337457 w 3446462"/>
              <a:gd name="connsiteY2290" fmla="*/ 1702594 h 4870450"/>
              <a:gd name="connsiteX2291" fmla="*/ 335870 w 3446462"/>
              <a:gd name="connsiteY2291" fmla="*/ 1698625 h 4870450"/>
              <a:gd name="connsiteX2292" fmla="*/ 335189 w 3446462"/>
              <a:gd name="connsiteY2292" fmla="*/ 1696244 h 4870450"/>
              <a:gd name="connsiteX2293" fmla="*/ 334509 w 3446462"/>
              <a:gd name="connsiteY2293" fmla="*/ 1693069 h 4870450"/>
              <a:gd name="connsiteX2294" fmla="*/ 334055 w 3446462"/>
              <a:gd name="connsiteY2294" fmla="*/ 1689100 h 4870450"/>
              <a:gd name="connsiteX2295" fmla="*/ 333602 w 3446462"/>
              <a:gd name="connsiteY2295" fmla="*/ 1684602 h 4870450"/>
              <a:gd name="connsiteX2296" fmla="*/ 341086 w 3446462"/>
              <a:gd name="connsiteY2296" fmla="*/ 1681956 h 4870450"/>
              <a:gd name="connsiteX2297" fmla="*/ 346075 w 3446462"/>
              <a:gd name="connsiteY2297" fmla="*/ 1680104 h 4870450"/>
              <a:gd name="connsiteX2298" fmla="*/ 347663 w 3446462"/>
              <a:gd name="connsiteY2298" fmla="*/ 1679046 h 4870450"/>
              <a:gd name="connsiteX2299" fmla="*/ 349023 w 3446462"/>
              <a:gd name="connsiteY2299" fmla="*/ 1678517 h 4870450"/>
              <a:gd name="connsiteX2300" fmla="*/ 350157 w 3446462"/>
              <a:gd name="connsiteY2300" fmla="*/ 1677459 h 4870450"/>
              <a:gd name="connsiteX2301" fmla="*/ 350838 w 3446462"/>
              <a:gd name="connsiteY2301" fmla="*/ 1676665 h 4870450"/>
              <a:gd name="connsiteX2302" fmla="*/ 351745 w 3446462"/>
              <a:gd name="connsiteY2302" fmla="*/ 1674548 h 4870450"/>
              <a:gd name="connsiteX2303" fmla="*/ 352652 w 3446462"/>
              <a:gd name="connsiteY2303" fmla="*/ 1671109 h 4870450"/>
              <a:gd name="connsiteX2304" fmla="*/ 353559 w 3446462"/>
              <a:gd name="connsiteY2304" fmla="*/ 1666611 h 4870450"/>
              <a:gd name="connsiteX2305" fmla="*/ 355827 w 3446462"/>
              <a:gd name="connsiteY2305" fmla="*/ 1659996 h 4870450"/>
              <a:gd name="connsiteX2306" fmla="*/ 357188 w 3446462"/>
              <a:gd name="connsiteY2306" fmla="*/ 1656292 h 4870450"/>
              <a:gd name="connsiteX2307" fmla="*/ 358095 w 3446462"/>
              <a:gd name="connsiteY2307" fmla="*/ 1653117 h 4870450"/>
              <a:gd name="connsiteX2308" fmla="*/ 358548 w 3446462"/>
              <a:gd name="connsiteY2308" fmla="*/ 1651000 h 4870450"/>
              <a:gd name="connsiteX2309" fmla="*/ 358775 w 3446462"/>
              <a:gd name="connsiteY2309" fmla="*/ 1649677 h 4870450"/>
              <a:gd name="connsiteX2310" fmla="*/ 358775 w 3446462"/>
              <a:gd name="connsiteY2310" fmla="*/ 1647561 h 4870450"/>
              <a:gd name="connsiteX2311" fmla="*/ 358322 w 3446462"/>
              <a:gd name="connsiteY2311" fmla="*/ 1646502 h 4870450"/>
              <a:gd name="connsiteX2312" fmla="*/ 358322 w 3446462"/>
              <a:gd name="connsiteY2312" fmla="*/ 1645973 h 4870450"/>
              <a:gd name="connsiteX2313" fmla="*/ 358548 w 3446462"/>
              <a:gd name="connsiteY2313" fmla="*/ 1645179 h 4870450"/>
              <a:gd name="connsiteX2314" fmla="*/ 359002 w 3446462"/>
              <a:gd name="connsiteY2314" fmla="*/ 1644386 h 4870450"/>
              <a:gd name="connsiteX2315" fmla="*/ 359682 w 3446462"/>
              <a:gd name="connsiteY2315" fmla="*/ 1642798 h 4870450"/>
              <a:gd name="connsiteX2316" fmla="*/ 362857 w 3446462"/>
              <a:gd name="connsiteY2316" fmla="*/ 1638036 h 4870450"/>
              <a:gd name="connsiteX2317" fmla="*/ 367847 w 3446462"/>
              <a:gd name="connsiteY2317" fmla="*/ 1629834 h 4870450"/>
              <a:gd name="connsiteX2318" fmla="*/ 373516 w 3446462"/>
              <a:gd name="connsiteY2318" fmla="*/ 1621896 h 4870450"/>
              <a:gd name="connsiteX2319" fmla="*/ 378279 w 3446462"/>
              <a:gd name="connsiteY2319" fmla="*/ 1615281 h 4870450"/>
              <a:gd name="connsiteX2320" fmla="*/ 382588 w 3446462"/>
              <a:gd name="connsiteY2320" fmla="*/ 1609725 h 4870450"/>
              <a:gd name="connsiteX2321" fmla="*/ 385989 w 3446462"/>
              <a:gd name="connsiteY2321" fmla="*/ 1605756 h 4870450"/>
              <a:gd name="connsiteX2322" fmla="*/ 389391 w 3446462"/>
              <a:gd name="connsiteY2322" fmla="*/ 1602317 h 4870450"/>
              <a:gd name="connsiteX2323" fmla="*/ 391886 w 3446462"/>
              <a:gd name="connsiteY2323" fmla="*/ 1600200 h 4870450"/>
              <a:gd name="connsiteX2324" fmla="*/ 394154 w 3446462"/>
              <a:gd name="connsiteY2324" fmla="*/ 1598613 h 4870450"/>
              <a:gd name="connsiteX2325" fmla="*/ 395968 w 3446462"/>
              <a:gd name="connsiteY2325" fmla="*/ 1598084 h 4870450"/>
              <a:gd name="connsiteX2326" fmla="*/ 397329 w 3446462"/>
              <a:gd name="connsiteY2326" fmla="*/ 1597819 h 4870450"/>
              <a:gd name="connsiteX2327" fmla="*/ 398689 w 3446462"/>
              <a:gd name="connsiteY2327" fmla="*/ 1597819 h 4870450"/>
              <a:gd name="connsiteX2328" fmla="*/ 399597 w 3446462"/>
              <a:gd name="connsiteY2328" fmla="*/ 1598348 h 4870450"/>
              <a:gd name="connsiteX2329" fmla="*/ 400504 w 3446462"/>
              <a:gd name="connsiteY2329" fmla="*/ 1599142 h 4870450"/>
              <a:gd name="connsiteX2330" fmla="*/ 401184 w 3446462"/>
              <a:gd name="connsiteY2330" fmla="*/ 1599671 h 4870450"/>
              <a:gd name="connsiteX2331" fmla="*/ 401864 w 3446462"/>
              <a:gd name="connsiteY2331" fmla="*/ 1600200 h 4870450"/>
              <a:gd name="connsiteX2332" fmla="*/ 402318 w 3446462"/>
              <a:gd name="connsiteY2332" fmla="*/ 1600465 h 4870450"/>
              <a:gd name="connsiteX2333" fmla="*/ 402998 w 3446462"/>
              <a:gd name="connsiteY2333" fmla="*/ 1600729 h 4870450"/>
              <a:gd name="connsiteX2334" fmla="*/ 467859 w 3446462"/>
              <a:gd name="connsiteY2334" fmla="*/ 1544902 h 4870450"/>
              <a:gd name="connsiteX2335" fmla="*/ 469900 w 3446462"/>
              <a:gd name="connsiteY2335" fmla="*/ 1543315 h 4870450"/>
              <a:gd name="connsiteX2336" fmla="*/ 471714 w 3446462"/>
              <a:gd name="connsiteY2336" fmla="*/ 1541727 h 4870450"/>
              <a:gd name="connsiteX2337" fmla="*/ 473529 w 3446462"/>
              <a:gd name="connsiteY2337" fmla="*/ 1540669 h 4870450"/>
              <a:gd name="connsiteX2338" fmla="*/ 475343 w 3446462"/>
              <a:gd name="connsiteY2338" fmla="*/ 1539346 h 4870450"/>
              <a:gd name="connsiteX2339" fmla="*/ 478291 w 3446462"/>
              <a:gd name="connsiteY2339" fmla="*/ 1537759 h 4870450"/>
              <a:gd name="connsiteX2340" fmla="*/ 481239 w 3446462"/>
              <a:gd name="connsiteY2340" fmla="*/ 1536436 h 4870450"/>
              <a:gd name="connsiteX2341" fmla="*/ 484641 w 3446462"/>
              <a:gd name="connsiteY2341" fmla="*/ 1534584 h 4870450"/>
              <a:gd name="connsiteX2342" fmla="*/ 488043 w 3446462"/>
              <a:gd name="connsiteY2342" fmla="*/ 1532731 h 4870450"/>
              <a:gd name="connsiteX2343" fmla="*/ 485548 w 3446462"/>
              <a:gd name="connsiteY2343" fmla="*/ 1523736 h 4870450"/>
              <a:gd name="connsiteX2344" fmla="*/ 484414 w 3446462"/>
              <a:gd name="connsiteY2344" fmla="*/ 1520296 h 4870450"/>
              <a:gd name="connsiteX2345" fmla="*/ 484188 w 3446462"/>
              <a:gd name="connsiteY2345" fmla="*/ 1519502 h 4870450"/>
              <a:gd name="connsiteX2346" fmla="*/ 484188 w 3446462"/>
              <a:gd name="connsiteY2346" fmla="*/ 1520296 h 4870450"/>
              <a:gd name="connsiteX2347" fmla="*/ 484188 w 3446462"/>
              <a:gd name="connsiteY2347" fmla="*/ 1520825 h 4870450"/>
              <a:gd name="connsiteX2348" fmla="*/ 484414 w 3446462"/>
              <a:gd name="connsiteY2348" fmla="*/ 1521619 h 4870450"/>
              <a:gd name="connsiteX2349" fmla="*/ 484414 w 3446462"/>
              <a:gd name="connsiteY2349" fmla="*/ 1522677 h 4870450"/>
              <a:gd name="connsiteX2350" fmla="*/ 484188 w 3446462"/>
              <a:gd name="connsiteY2350" fmla="*/ 1523206 h 4870450"/>
              <a:gd name="connsiteX2351" fmla="*/ 483734 w 3446462"/>
              <a:gd name="connsiteY2351" fmla="*/ 1523206 h 4870450"/>
              <a:gd name="connsiteX2352" fmla="*/ 483280 w 3446462"/>
              <a:gd name="connsiteY2352" fmla="*/ 1522942 h 4870450"/>
              <a:gd name="connsiteX2353" fmla="*/ 482146 w 3446462"/>
              <a:gd name="connsiteY2353" fmla="*/ 1521619 h 4870450"/>
              <a:gd name="connsiteX2354" fmla="*/ 480559 w 3446462"/>
              <a:gd name="connsiteY2354" fmla="*/ 1519238 h 4870450"/>
              <a:gd name="connsiteX2355" fmla="*/ 478745 w 3446462"/>
              <a:gd name="connsiteY2355" fmla="*/ 1515798 h 4870450"/>
              <a:gd name="connsiteX2356" fmla="*/ 461509 w 3446462"/>
              <a:gd name="connsiteY2356" fmla="*/ 1495425 h 4870450"/>
              <a:gd name="connsiteX2357" fmla="*/ 460602 w 3446462"/>
              <a:gd name="connsiteY2357" fmla="*/ 1495161 h 4870450"/>
              <a:gd name="connsiteX2358" fmla="*/ 458561 w 3446462"/>
              <a:gd name="connsiteY2358" fmla="*/ 1494631 h 4870450"/>
              <a:gd name="connsiteX2359" fmla="*/ 461282 w 3446462"/>
              <a:gd name="connsiteY2359" fmla="*/ 1490134 h 4870450"/>
              <a:gd name="connsiteX2360" fmla="*/ 463777 w 3446462"/>
              <a:gd name="connsiteY2360" fmla="*/ 1486165 h 4870450"/>
              <a:gd name="connsiteX2361" fmla="*/ 465591 w 3446462"/>
              <a:gd name="connsiteY2361" fmla="*/ 1483254 h 4870450"/>
              <a:gd name="connsiteX2362" fmla="*/ 467179 w 3446462"/>
              <a:gd name="connsiteY2362" fmla="*/ 1481402 h 4870450"/>
              <a:gd name="connsiteX2363" fmla="*/ 468313 w 3446462"/>
              <a:gd name="connsiteY2363" fmla="*/ 1480344 h 4870450"/>
              <a:gd name="connsiteX2364" fmla="*/ 469220 w 3446462"/>
              <a:gd name="connsiteY2364" fmla="*/ 1479815 h 4870450"/>
              <a:gd name="connsiteX2365" fmla="*/ 470127 w 3446462"/>
              <a:gd name="connsiteY2365" fmla="*/ 1479286 h 4870450"/>
              <a:gd name="connsiteX2366" fmla="*/ 470807 w 3446462"/>
              <a:gd name="connsiteY2366" fmla="*/ 1479815 h 4870450"/>
              <a:gd name="connsiteX2367" fmla="*/ 471714 w 3446462"/>
              <a:gd name="connsiteY2367" fmla="*/ 1480609 h 4870450"/>
              <a:gd name="connsiteX2368" fmla="*/ 472622 w 3446462"/>
              <a:gd name="connsiteY2368" fmla="*/ 1481931 h 4870450"/>
              <a:gd name="connsiteX2369" fmla="*/ 473302 w 3446462"/>
              <a:gd name="connsiteY2369" fmla="*/ 1482196 h 4870450"/>
              <a:gd name="connsiteX2370" fmla="*/ 473982 w 3446462"/>
              <a:gd name="connsiteY2370" fmla="*/ 1482196 h 4870450"/>
              <a:gd name="connsiteX2371" fmla="*/ 474889 w 3446462"/>
              <a:gd name="connsiteY2371" fmla="*/ 1481931 h 4870450"/>
              <a:gd name="connsiteX2372" fmla="*/ 476477 w 3446462"/>
              <a:gd name="connsiteY2372" fmla="*/ 1480609 h 4870450"/>
              <a:gd name="connsiteX2373" fmla="*/ 500063 w 3446462"/>
              <a:gd name="connsiteY2373" fmla="*/ 1447800 h 4870450"/>
              <a:gd name="connsiteX2374" fmla="*/ 503691 w 3446462"/>
              <a:gd name="connsiteY2374" fmla="*/ 1444890 h 4870450"/>
              <a:gd name="connsiteX2375" fmla="*/ 507773 w 3446462"/>
              <a:gd name="connsiteY2375" fmla="*/ 1442509 h 4870450"/>
              <a:gd name="connsiteX2376" fmla="*/ 511629 w 3446462"/>
              <a:gd name="connsiteY2376" fmla="*/ 1440127 h 4870450"/>
              <a:gd name="connsiteX2377" fmla="*/ 514804 w 3446462"/>
              <a:gd name="connsiteY2377" fmla="*/ 1438011 h 4870450"/>
              <a:gd name="connsiteX2378" fmla="*/ 515938 w 3446462"/>
              <a:gd name="connsiteY2378" fmla="*/ 1436688 h 4870450"/>
              <a:gd name="connsiteX2379" fmla="*/ 516618 w 3446462"/>
              <a:gd name="connsiteY2379" fmla="*/ 1435629 h 4870450"/>
              <a:gd name="connsiteX2380" fmla="*/ 516618 w 3446462"/>
              <a:gd name="connsiteY2380" fmla="*/ 1434571 h 4870450"/>
              <a:gd name="connsiteX2381" fmla="*/ 516618 w 3446462"/>
              <a:gd name="connsiteY2381" fmla="*/ 1434042 h 4870450"/>
              <a:gd name="connsiteX2382" fmla="*/ 516391 w 3446462"/>
              <a:gd name="connsiteY2382" fmla="*/ 1433513 h 4870450"/>
              <a:gd name="connsiteX2383" fmla="*/ 516164 w 3446462"/>
              <a:gd name="connsiteY2383" fmla="*/ 1432719 h 4870450"/>
              <a:gd name="connsiteX2384" fmla="*/ 515030 w 3446462"/>
              <a:gd name="connsiteY2384" fmla="*/ 1431396 h 4870450"/>
              <a:gd name="connsiteX2385" fmla="*/ 512763 w 3446462"/>
              <a:gd name="connsiteY2385" fmla="*/ 1429809 h 4870450"/>
              <a:gd name="connsiteX2386" fmla="*/ 510041 w 3446462"/>
              <a:gd name="connsiteY2386" fmla="*/ 1428221 h 4870450"/>
              <a:gd name="connsiteX2387" fmla="*/ 505959 w 3446462"/>
              <a:gd name="connsiteY2387" fmla="*/ 1426369 h 4870450"/>
              <a:gd name="connsiteX2388" fmla="*/ 508454 w 3446462"/>
              <a:gd name="connsiteY2388" fmla="*/ 1425311 h 4870450"/>
              <a:gd name="connsiteX2389" fmla="*/ 510268 w 3446462"/>
              <a:gd name="connsiteY2389" fmla="*/ 1424252 h 4870450"/>
              <a:gd name="connsiteX2390" fmla="*/ 526597 w 3446462"/>
              <a:gd name="connsiteY2390" fmla="*/ 1414463 h 4870450"/>
              <a:gd name="connsiteX2391" fmla="*/ 531586 w 3446462"/>
              <a:gd name="connsiteY2391" fmla="*/ 1409965 h 4870450"/>
              <a:gd name="connsiteX2392" fmla="*/ 534307 w 3446462"/>
              <a:gd name="connsiteY2392" fmla="*/ 1407584 h 4870450"/>
              <a:gd name="connsiteX2393" fmla="*/ 535214 w 3446462"/>
              <a:gd name="connsiteY2393" fmla="*/ 1406525 h 4870450"/>
              <a:gd name="connsiteX2394" fmla="*/ 534988 w 3446462"/>
              <a:gd name="connsiteY2394" fmla="*/ 1406261 h 4870450"/>
              <a:gd name="connsiteX2395" fmla="*/ 534988 w 3446462"/>
              <a:gd name="connsiteY2395" fmla="*/ 1405996 h 4870450"/>
              <a:gd name="connsiteX2396" fmla="*/ 534761 w 3446462"/>
              <a:gd name="connsiteY2396" fmla="*/ 1405202 h 4870450"/>
              <a:gd name="connsiteX2397" fmla="*/ 534988 w 3446462"/>
              <a:gd name="connsiteY2397" fmla="*/ 1404144 h 4870450"/>
              <a:gd name="connsiteX2398" fmla="*/ 535668 w 3446462"/>
              <a:gd name="connsiteY2398" fmla="*/ 1402292 h 4870450"/>
              <a:gd name="connsiteX2399" fmla="*/ 536575 w 3446462"/>
              <a:gd name="connsiteY2399" fmla="*/ 1400175 h 4870450"/>
              <a:gd name="connsiteX2400" fmla="*/ 537936 w 3446462"/>
              <a:gd name="connsiteY2400" fmla="*/ 1397265 h 4870450"/>
              <a:gd name="connsiteX2401" fmla="*/ 539977 w 3446462"/>
              <a:gd name="connsiteY2401" fmla="*/ 1393296 h 4870450"/>
              <a:gd name="connsiteX2402" fmla="*/ 547007 w 3446462"/>
              <a:gd name="connsiteY2402" fmla="*/ 1380596 h 4870450"/>
              <a:gd name="connsiteX2403" fmla="*/ 550409 w 3446462"/>
              <a:gd name="connsiteY2403" fmla="*/ 1373981 h 4870450"/>
              <a:gd name="connsiteX2404" fmla="*/ 551089 w 3446462"/>
              <a:gd name="connsiteY2404" fmla="*/ 1372923 h 4870450"/>
              <a:gd name="connsiteX2405" fmla="*/ 551543 w 3446462"/>
              <a:gd name="connsiteY2405" fmla="*/ 1372923 h 4870450"/>
              <a:gd name="connsiteX2406" fmla="*/ 551770 w 3446462"/>
              <a:gd name="connsiteY2406" fmla="*/ 1373188 h 4870450"/>
              <a:gd name="connsiteX2407" fmla="*/ 551770 w 3446462"/>
              <a:gd name="connsiteY2407" fmla="*/ 1374511 h 4870450"/>
              <a:gd name="connsiteX2408" fmla="*/ 551997 w 3446462"/>
              <a:gd name="connsiteY2408" fmla="*/ 1375569 h 4870450"/>
              <a:gd name="connsiteX2409" fmla="*/ 552450 w 3446462"/>
              <a:gd name="connsiteY2409" fmla="*/ 1377156 h 4870450"/>
              <a:gd name="connsiteX2410" fmla="*/ 552904 w 3446462"/>
              <a:gd name="connsiteY2410" fmla="*/ 1377686 h 4870450"/>
              <a:gd name="connsiteX2411" fmla="*/ 553584 w 3446462"/>
              <a:gd name="connsiteY2411" fmla="*/ 1377950 h 4870450"/>
              <a:gd name="connsiteX2412" fmla="*/ 554264 w 3446462"/>
              <a:gd name="connsiteY2412" fmla="*/ 1378744 h 4870450"/>
              <a:gd name="connsiteX2413" fmla="*/ 555172 w 3446462"/>
              <a:gd name="connsiteY2413" fmla="*/ 1379009 h 4870450"/>
              <a:gd name="connsiteX2414" fmla="*/ 556079 w 3446462"/>
              <a:gd name="connsiteY2414" fmla="*/ 1379273 h 4870450"/>
              <a:gd name="connsiteX2415" fmla="*/ 557439 w 3446462"/>
              <a:gd name="connsiteY2415" fmla="*/ 1379009 h 4870450"/>
              <a:gd name="connsiteX2416" fmla="*/ 559254 w 3446462"/>
              <a:gd name="connsiteY2416" fmla="*/ 1379009 h 4870450"/>
              <a:gd name="connsiteX2417" fmla="*/ 561068 w 3446462"/>
              <a:gd name="connsiteY2417" fmla="*/ 1378215 h 4870450"/>
              <a:gd name="connsiteX2418" fmla="*/ 563109 w 3446462"/>
              <a:gd name="connsiteY2418" fmla="*/ 1377421 h 4870450"/>
              <a:gd name="connsiteX2419" fmla="*/ 565604 w 3446462"/>
              <a:gd name="connsiteY2419" fmla="*/ 1376627 h 4870450"/>
              <a:gd name="connsiteX2420" fmla="*/ 568325 w 3446462"/>
              <a:gd name="connsiteY2420" fmla="*/ 1375040 h 4870450"/>
              <a:gd name="connsiteX2421" fmla="*/ 571727 w 3446462"/>
              <a:gd name="connsiteY2421" fmla="*/ 1373188 h 4870450"/>
              <a:gd name="connsiteX2422" fmla="*/ 589643 w 3446462"/>
              <a:gd name="connsiteY2422" fmla="*/ 1327415 h 4870450"/>
              <a:gd name="connsiteX2423" fmla="*/ 590777 w 3446462"/>
              <a:gd name="connsiteY2423" fmla="*/ 1330325 h 4870450"/>
              <a:gd name="connsiteX2424" fmla="*/ 591911 w 3446462"/>
              <a:gd name="connsiteY2424" fmla="*/ 1332442 h 4870450"/>
              <a:gd name="connsiteX2425" fmla="*/ 592818 w 3446462"/>
              <a:gd name="connsiteY2425" fmla="*/ 1334294 h 4870450"/>
              <a:gd name="connsiteX2426" fmla="*/ 593952 w 3446462"/>
              <a:gd name="connsiteY2426" fmla="*/ 1336146 h 4870450"/>
              <a:gd name="connsiteX2427" fmla="*/ 595086 w 3446462"/>
              <a:gd name="connsiteY2427" fmla="*/ 1337204 h 4870450"/>
              <a:gd name="connsiteX2428" fmla="*/ 596446 w 3446462"/>
              <a:gd name="connsiteY2428" fmla="*/ 1338527 h 4870450"/>
              <a:gd name="connsiteX2429" fmla="*/ 597807 w 3446462"/>
              <a:gd name="connsiteY2429" fmla="*/ 1339056 h 4870450"/>
              <a:gd name="connsiteX2430" fmla="*/ 598941 w 3446462"/>
              <a:gd name="connsiteY2430" fmla="*/ 1339586 h 4870450"/>
              <a:gd name="connsiteX2431" fmla="*/ 600302 w 3446462"/>
              <a:gd name="connsiteY2431" fmla="*/ 1340115 h 4870450"/>
              <a:gd name="connsiteX2432" fmla="*/ 602116 w 3446462"/>
              <a:gd name="connsiteY2432" fmla="*/ 1340115 h 4870450"/>
              <a:gd name="connsiteX2433" fmla="*/ 603477 w 3446462"/>
              <a:gd name="connsiteY2433" fmla="*/ 1339586 h 4870450"/>
              <a:gd name="connsiteX2434" fmla="*/ 605064 w 3446462"/>
              <a:gd name="connsiteY2434" fmla="*/ 1339321 h 4870450"/>
              <a:gd name="connsiteX2435" fmla="*/ 608920 w 3446462"/>
              <a:gd name="connsiteY2435" fmla="*/ 1337469 h 4870450"/>
              <a:gd name="connsiteX2436" fmla="*/ 613229 w 3446462"/>
              <a:gd name="connsiteY2436" fmla="*/ 1335352 h 4870450"/>
              <a:gd name="connsiteX2437" fmla="*/ 610280 w 3446462"/>
              <a:gd name="connsiteY2437" fmla="*/ 1330590 h 4870450"/>
              <a:gd name="connsiteX2438" fmla="*/ 607559 w 3446462"/>
              <a:gd name="connsiteY2438" fmla="*/ 1326886 h 4870450"/>
              <a:gd name="connsiteX2439" fmla="*/ 605518 w 3446462"/>
              <a:gd name="connsiteY2439" fmla="*/ 1324504 h 4870450"/>
              <a:gd name="connsiteX2440" fmla="*/ 603704 w 3446462"/>
              <a:gd name="connsiteY2440" fmla="*/ 1322652 h 4870450"/>
              <a:gd name="connsiteX2441" fmla="*/ 600982 w 3446462"/>
              <a:gd name="connsiteY2441" fmla="*/ 1320800 h 4870450"/>
              <a:gd name="connsiteX2442" fmla="*/ 599621 w 3446462"/>
              <a:gd name="connsiteY2442" fmla="*/ 1320006 h 4870450"/>
              <a:gd name="connsiteX2443" fmla="*/ 599168 w 3446462"/>
              <a:gd name="connsiteY2443" fmla="*/ 1319477 h 4870450"/>
              <a:gd name="connsiteX2444" fmla="*/ 598941 w 3446462"/>
              <a:gd name="connsiteY2444" fmla="*/ 1319213 h 4870450"/>
              <a:gd name="connsiteX2445" fmla="*/ 598714 w 3446462"/>
              <a:gd name="connsiteY2445" fmla="*/ 1318419 h 4870450"/>
              <a:gd name="connsiteX2446" fmla="*/ 598714 w 3446462"/>
              <a:gd name="connsiteY2446" fmla="*/ 1316831 h 4870450"/>
              <a:gd name="connsiteX2447" fmla="*/ 599168 w 3446462"/>
              <a:gd name="connsiteY2447" fmla="*/ 1312069 h 4870450"/>
              <a:gd name="connsiteX2448" fmla="*/ 599621 w 3446462"/>
              <a:gd name="connsiteY2448" fmla="*/ 1302809 h 4870450"/>
              <a:gd name="connsiteX2449" fmla="*/ 600075 w 3446462"/>
              <a:gd name="connsiteY2449" fmla="*/ 1295665 h 4870450"/>
              <a:gd name="connsiteX2450" fmla="*/ 600755 w 3446462"/>
              <a:gd name="connsiteY2450" fmla="*/ 1289844 h 4870450"/>
              <a:gd name="connsiteX2451" fmla="*/ 601436 w 3446462"/>
              <a:gd name="connsiteY2451" fmla="*/ 1284552 h 4870450"/>
              <a:gd name="connsiteX2452" fmla="*/ 602796 w 3446462"/>
              <a:gd name="connsiteY2452" fmla="*/ 1279790 h 4870450"/>
              <a:gd name="connsiteX2453" fmla="*/ 604838 w 3446462"/>
              <a:gd name="connsiteY2453" fmla="*/ 1270529 h 4870450"/>
              <a:gd name="connsiteX2454" fmla="*/ 607105 w 3446462"/>
              <a:gd name="connsiteY2454" fmla="*/ 1258888 h 4870450"/>
              <a:gd name="connsiteX2455" fmla="*/ 549502 w 3446462"/>
              <a:gd name="connsiteY2455" fmla="*/ 1211527 h 4870450"/>
              <a:gd name="connsiteX2456" fmla="*/ 547688 w 3446462"/>
              <a:gd name="connsiteY2456" fmla="*/ 1210204 h 4870450"/>
              <a:gd name="connsiteX2457" fmla="*/ 545647 w 3446462"/>
              <a:gd name="connsiteY2457" fmla="*/ 1209146 h 4870450"/>
              <a:gd name="connsiteX2458" fmla="*/ 517979 w 3446462"/>
              <a:gd name="connsiteY2458" fmla="*/ 1191154 h 4870450"/>
              <a:gd name="connsiteX2459" fmla="*/ 518432 w 3446462"/>
              <a:gd name="connsiteY2459" fmla="*/ 1187186 h 4870450"/>
              <a:gd name="connsiteX2460" fmla="*/ 519113 w 3446462"/>
              <a:gd name="connsiteY2460" fmla="*/ 1182952 h 4870450"/>
              <a:gd name="connsiteX2461" fmla="*/ 520473 w 3446462"/>
              <a:gd name="connsiteY2461" fmla="*/ 1178719 h 4870450"/>
              <a:gd name="connsiteX2462" fmla="*/ 521834 w 3446462"/>
              <a:gd name="connsiteY2462" fmla="*/ 1173956 h 4870450"/>
              <a:gd name="connsiteX2463" fmla="*/ 523422 w 3446462"/>
              <a:gd name="connsiteY2463" fmla="*/ 1169194 h 4870450"/>
              <a:gd name="connsiteX2464" fmla="*/ 525236 w 3446462"/>
              <a:gd name="connsiteY2464" fmla="*/ 1164431 h 4870450"/>
              <a:gd name="connsiteX2465" fmla="*/ 527504 w 3446462"/>
              <a:gd name="connsiteY2465" fmla="*/ 1159404 h 4870450"/>
              <a:gd name="connsiteX2466" fmla="*/ 529998 w 3446462"/>
              <a:gd name="connsiteY2466" fmla="*/ 1154642 h 4870450"/>
              <a:gd name="connsiteX2467" fmla="*/ 535441 w 3446462"/>
              <a:gd name="connsiteY2467" fmla="*/ 1144059 h 4870450"/>
              <a:gd name="connsiteX2468" fmla="*/ 541564 w 3446462"/>
              <a:gd name="connsiteY2468" fmla="*/ 1133211 h 4870450"/>
              <a:gd name="connsiteX2469" fmla="*/ 548368 w 3446462"/>
              <a:gd name="connsiteY2469" fmla="*/ 1122627 h 4870450"/>
              <a:gd name="connsiteX2470" fmla="*/ 555398 w 3446462"/>
              <a:gd name="connsiteY2470" fmla="*/ 1112044 h 4870450"/>
              <a:gd name="connsiteX2471" fmla="*/ 562882 w 3446462"/>
              <a:gd name="connsiteY2471" fmla="*/ 1101460 h 4870450"/>
              <a:gd name="connsiteX2472" fmla="*/ 570593 w 3446462"/>
              <a:gd name="connsiteY2472" fmla="*/ 1090877 h 4870450"/>
              <a:gd name="connsiteX2473" fmla="*/ 578077 w 3446462"/>
              <a:gd name="connsiteY2473" fmla="*/ 1081352 h 4870450"/>
              <a:gd name="connsiteX2474" fmla="*/ 585334 w 3446462"/>
              <a:gd name="connsiteY2474" fmla="*/ 1071827 h 4870450"/>
              <a:gd name="connsiteX2475" fmla="*/ 592364 w 3446462"/>
              <a:gd name="connsiteY2475" fmla="*/ 1063361 h 4870450"/>
              <a:gd name="connsiteX2476" fmla="*/ 598941 w 3446462"/>
              <a:gd name="connsiteY2476" fmla="*/ 1055423 h 4870450"/>
              <a:gd name="connsiteX2477" fmla="*/ 604838 w 3446462"/>
              <a:gd name="connsiteY2477" fmla="*/ 1048544 h 4870450"/>
              <a:gd name="connsiteX2478" fmla="*/ 610280 w 3446462"/>
              <a:gd name="connsiteY2478" fmla="*/ 1042988 h 4870450"/>
              <a:gd name="connsiteX2479" fmla="*/ 709386 w 3446462"/>
              <a:gd name="connsiteY2479" fmla="*/ 910961 h 4870450"/>
              <a:gd name="connsiteX2480" fmla="*/ 715509 w 3446462"/>
              <a:gd name="connsiteY2480" fmla="*/ 903552 h 4870450"/>
              <a:gd name="connsiteX2481" fmla="*/ 719818 w 3446462"/>
              <a:gd name="connsiteY2481" fmla="*/ 897731 h 4870450"/>
              <a:gd name="connsiteX2482" fmla="*/ 723220 w 3446462"/>
              <a:gd name="connsiteY2482" fmla="*/ 892704 h 4870450"/>
              <a:gd name="connsiteX2483" fmla="*/ 725714 w 3446462"/>
              <a:gd name="connsiteY2483" fmla="*/ 888736 h 4870450"/>
              <a:gd name="connsiteX2484" fmla="*/ 728209 w 3446462"/>
              <a:gd name="connsiteY2484" fmla="*/ 884502 h 4870450"/>
              <a:gd name="connsiteX2485" fmla="*/ 730930 w 3446462"/>
              <a:gd name="connsiteY2485" fmla="*/ 880004 h 4870450"/>
              <a:gd name="connsiteX2486" fmla="*/ 734559 w 3446462"/>
              <a:gd name="connsiteY2486" fmla="*/ 873654 h 4870450"/>
              <a:gd name="connsiteX2487" fmla="*/ 739321 w 3446462"/>
              <a:gd name="connsiteY2487" fmla="*/ 865717 h 4870450"/>
              <a:gd name="connsiteX2488" fmla="*/ 741816 w 3446462"/>
              <a:gd name="connsiteY2488" fmla="*/ 861748 h 4870450"/>
              <a:gd name="connsiteX2489" fmla="*/ 742950 w 3446462"/>
              <a:gd name="connsiteY2489" fmla="*/ 859896 h 4870450"/>
              <a:gd name="connsiteX2490" fmla="*/ 744311 w 3446462"/>
              <a:gd name="connsiteY2490" fmla="*/ 858044 h 4870450"/>
              <a:gd name="connsiteX2491" fmla="*/ 747939 w 3446462"/>
              <a:gd name="connsiteY2491" fmla="*/ 853811 h 4870450"/>
              <a:gd name="connsiteX2492" fmla="*/ 808264 w 3446462"/>
              <a:gd name="connsiteY2492" fmla="*/ 778933 h 4870450"/>
              <a:gd name="connsiteX2493" fmla="*/ 813027 w 3446462"/>
              <a:gd name="connsiteY2493" fmla="*/ 772583 h 4870450"/>
              <a:gd name="connsiteX2494" fmla="*/ 817563 w 3446462"/>
              <a:gd name="connsiteY2494" fmla="*/ 767821 h 4870450"/>
              <a:gd name="connsiteX2495" fmla="*/ 821418 w 3446462"/>
              <a:gd name="connsiteY2495" fmla="*/ 763323 h 4870450"/>
              <a:gd name="connsiteX2496" fmla="*/ 825727 w 3446462"/>
              <a:gd name="connsiteY2496" fmla="*/ 759883 h 4870450"/>
              <a:gd name="connsiteX2497" fmla="*/ 829809 w 3446462"/>
              <a:gd name="connsiteY2497" fmla="*/ 756179 h 4870450"/>
              <a:gd name="connsiteX2498" fmla="*/ 834118 w 3446462"/>
              <a:gd name="connsiteY2498" fmla="*/ 751946 h 4870450"/>
              <a:gd name="connsiteX2499" fmla="*/ 838880 w 3446462"/>
              <a:gd name="connsiteY2499" fmla="*/ 747183 h 4870450"/>
              <a:gd name="connsiteX2500" fmla="*/ 844323 w 3446462"/>
              <a:gd name="connsiteY2500" fmla="*/ 741627 h 4870450"/>
              <a:gd name="connsiteX2501" fmla="*/ 849086 w 3446462"/>
              <a:gd name="connsiteY2501" fmla="*/ 735542 h 4870450"/>
              <a:gd name="connsiteX2502" fmla="*/ 853168 w 3446462"/>
              <a:gd name="connsiteY2502" fmla="*/ 729721 h 4870450"/>
              <a:gd name="connsiteX2503" fmla="*/ 857477 w 3446462"/>
              <a:gd name="connsiteY2503" fmla="*/ 723371 h 4870450"/>
              <a:gd name="connsiteX2504" fmla="*/ 861559 w 3446462"/>
              <a:gd name="connsiteY2504" fmla="*/ 717286 h 4870450"/>
              <a:gd name="connsiteX2505" fmla="*/ 868816 w 3446462"/>
              <a:gd name="connsiteY2505" fmla="*/ 704321 h 4870450"/>
              <a:gd name="connsiteX2506" fmla="*/ 875620 w 3446462"/>
              <a:gd name="connsiteY2506" fmla="*/ 691886 h 4870450"/>
              <a:gd name="connsiteX2507" fmla="*/ 879248 w 3446462"/>
              <a:gd name="connsiteY2507" fmla="*/ 685800 h 4870450"/>
              <a:gd name="connsiteX2508" fmla="*/ 882877 w 3446462"/>
              <a:gd name="connsiteY2508" fmla="*/ 679979 h 4870450"/>
              <a:gd name="connsiteX2509" fmla="*/ 886505 w 3446462"/>
              <a:gd name="connsiteY2509" fmla="*/ 674158 h 4870450"/>
              <a:gd name="connsiteX2510" fmla="*/ 890361 w 3446462"/>
              <a:gd name="connsiteY2510" fmla="*/ 668338 h 4870450"/>
              <a:gd name="connsiteX2511" fmla="*/ 894670 w 3446462"/>
              <a:gd name="connsiteY2511" fmla="*/ 663311 h 4870450"/>
              <a:gd name="connsiteX2512" fmla="*/ 898979 w 3446462"/>
              <a:gd name="connsiteY2512" fmla="*/ 658548 h 4870450"/>
              <a:gd name="connsiteX2513" fmla="*/ 903741 w 3446462"/>
              <a:gd name="connsiteY2513" fmla="*/ 653521 h 4870450"/>
              <a:gd name="connsiteX2514" fmla="*/ 908957 w 3446462"/>
              <a:gd name="connsiteY2514" fmla="*/ 649288 h 4870450"/>
              <a:gd name="connsiteX2515" fmla="*/ 916214 w 3446462"/>
              <a:gd name="connsiteY2515" fmla="*/ 643731 h 4870450"/>
              <a:gd name="connsiteX2516" fmla="*/ 922564 w 3446462"/>
              <a:gd name="connsiteY2516" fmla="*/ 638704 h 4870450"/>
              <a:gd name="connsiteX2517" fmla="*/ 927554 w 3446462"/>
              <a:gd name="connsiteY2517" fmla="*/ 633942 h 4870450"/>
              <a:gd name="connsiteX2518" fmla="*/ 932089 w 3446462"/>
              <a:gd name="connsiteY2518" fmla="*/ 629708 h 4870450"/>
              <a:gd name="connsiteX2519" fmla="*/ 935491 w 3446462"/>
              <a:gd name="connsiteY2519" fmla="*/ 626269 h 4870450"/>
              <a:gd name="connsiteX2520" fmla="*/ 938666 w 3446462"/>
              <a:gd name="connsiteY2520" fmla="*/ 622565 h 4870450"/>
              <a:gd name="connsiteX2521" fmla="*/ 941388 w 3446462"/>
              <a:gd name="connsiteY2521" fmla="*/ 618861 h 4870450"/>
              <a:gd name="connsiteX2522" fmla="*/ 944109 w 3446462"/>
              <a:gd name="connsiteY2522" fmla="*/ 615156 h 4870450"/>
              <a:gd name="connsiteX2523" fmla="*/ 949779 w 3446462"/>
              <a:gd name="connsiteY2523" fmla="*/ 606954 h 4870450"/>
              <a:gd name="connsiteX2524" fmla="*/ 957036 w 3446462"/>
              <a:gd name="connsiteY2524" fmla="*/ 596900 h 4870450"/>
              <a:gd name="connsiteX2525" fmla="*/ 961571 w 3446462"/>
              <a:gd name="connsiteY2525" fmla="*/ 591079 h 4870450"/>
              <a:gd name="connsiteX2526" fmla="*/ 967014 w 3446462"/>
              <a:gd name="connsiteY2526" fmla="*/ 584200 h 4870450"/>
              <a:gd name="connsiteX2527" fmla="*/ 974045 w 3446462"/>
              <a:gd name="connsiteY2527" fmla="*/ 576527 h 4870450"/>
              <a:gd name="connsiteX2528" fmla="*/ 981755 w 3446462"/>
              <a:gd name="connsiteY2528" fmla="*/ 567796 h 4870450"/>
              <a:gd name="connsiteX2529" fmla="*/ 989466 w 3446462"/>
              <a:gd name="connsiteY2529" fmla="*/ 559594 h 4870450"/>
              <a:gd name="connsiteX2530" fmla="*/ 996497 w 3446462"/>
              <a:gd name="connsiteY2530" fmla="*/ 552450 h 4870450"/>
              <a:gd name="connsiteX2531" fmla="*/ 1002846 w 3446462"/>
              <a:gd name="connsiteY2531" fmla="*/ 546365 h 4870450"/>
              <a:gd name="connsiteX2532" fmla="*/ 1008970 w 3446462"/>
              <a:gd name="connsiteY2532" fmla="*/ 540808 h 4870450"/>
              <a:gd name="connsiteX2533" fmla="*/ 1019629 w 3446462"/>
              <a:gd name="connsiteY2533" fmla="*/ 531813 h 4870450"/>
              <a:gd name="connsiteX2534" fmla="*/ 1028473 w 3446462"/>
              <a:gd name="connsiteY2534" fmla="*/ 524140 h 4870450"/>
              <a:gd name="connsiteX2535" fmla="*/ 1032329 w 3446462"/>
              <a:gd name="connsiteY2535" fmla="*/ 520435 h 4870450"/>
              <a:gd name="connsiteX2536" fmla="*/ 1035957 w 3446462"/>
              <a:gd name="connsiteY2536" fmla="*/ 517261 h 4870450"/>
              <a:gd name="connsiteX2537" fmla="*/ 1039359 w 3446462"/>
              <a:gd name="connsiteY2537" fmla="*/ 513556 h 4870450"/>
              <a:gd name="connsiteX2538" fmla="*/ 1042307 w 3446462"/>
              <a:gd name="connsiteY2538" fmla="*/ 509852 h 4870450"/>
              <a:gd name="connsiteX2539" fmla="*/ 1045029 w 3446462"/>
              <a:gd name="connsiteY2539" fmla="*/ 505884 h 4870450"/>
              <a:gd name="connsiteX2540" fmla="*/ 1047750 w 3446462"/>
              <a:gd name="connsiteY2540" fmla="*/ 501386 h 4870450"/>
              <a:gd name="connsiteX2541" fmla="*/ 1050245 w 3446462"/>
              <a:gd name="connsiteY2541" fmla="*/ 496358 h 4870450"/>
              <a:gd name="connsiteX2542" fmla="*/ 1052513 w 3446462"/>
              <a:gd name="connsiteY2542" fmla="*/ 490802 h 4870450"/>
              <a:gd name="connsiteX2543" fmla="*/ 1056141 w 3446462"/>
              <a:gd name="connsiteY2543" fmla="*/ 481542 h 4870450"/>
              <a:gd name="connsiteX2544" fmla="*/ 1059089 w 3446462"/>
              <a:gd name="connsiteY2544" fmla="*/ 473604 h 4870450"/>
              <a:gd name="connsiteX2545" fmla="*/ 1062491 w 3446462"/>
              <a:gd name="connsiteY2545" fmla="*/ 466990 h 4870450"/>
              <a:gd name="connsiteX2546" fmla="*/ 1065666 w 3446462"/>
              <a:gd name="connsiteY2546" fmla="*/ 461169 h 4870450"/>
              <a:gd name="connsiteX2547" fmla="*/ 1067254 w 3446462"/>
              <a:gd name="connsiteY2547" fmla="*/ 458523 h 4870450"/>
              <a:gd name="connsiteX2548" fmla="*/ 1069295 w 3446462"/>
              <a:gd name="connsiteY2548" fmla="*/ 455613 h 4870450"/>
              <a:gd name="connsiteX2549" fmla="*/ 1071336 w 3446462"/>
              <a:gd name="connsiteY2549" fmla="*/ 453231 h 4870450"/>
              <a:gd name="connsiteX2550" fmla="*/ 1073377 w 3446462"/>
              <a:gd name="connsiteY2550" fmla="*/ 450586 h 4870450"/>
              <a:gd name="connsiteX2551" fmla="*/ 1078366 w 3446462"/>
              <a:gd name="connsiteY2551" fmla="*/ 445294 h 4870450"/>
              <a:gd name="connsiteX2552" fmla="*/ 1084263 w 3446462"/>
              <a:gd name="connsiteY2552" fmla="*/ 439738 h 4870450"/>
              <a:gd name="connsiteX2553" fmla="*/ 1089479 w 3446462"/>
              <a:gd name="connsiteY2553" fmla="*/ 435504 h 4870450"/>
              <a:gd name="connsiteX2554" fmla="*/ 1092427 w 3446462"/>
              <a:gd name="connsiteY2554" fmla="*/ 432859 h 4870450"/>
              <a:gd name="connsiteX2555" fmla="*/ 1094468 w 3446462"/>
              <a:gd name="connsiteY2555" fmla="*/ 431006 h 4870450"/>
              <a:gd name="connsiteX2556" fmla="*/ 1095829 w 3446462"/>
              <a:gd name="connsiteY2556" fmla="*/ 430477 h 4870450"/>
              <a:gd name="connsiteX2557" fmla="*/ 1097189 w 3446462"/>
              <a:gd name="connsiteY2557" fmla="*/ 429419 h 4870450"/>
              <a:gd name="connsiteX2558" fmla="*/ 1099004 w 3446462"/>
              <a:gd name="connsiteY2558" fmla="*/ 428890 h 4870450"/>
              <a:gd name="connsiteX2559" fmla="*/ 1102405 w 3446462"/>
              <a:gd name="connsiteY2559" fmla="*/ 427038 h 4870450"/>
              <a:gd name="connsiteX2560" fmla="*/ 1107621 w 3446462"/>
              <a:gd name="connsiteY2560" fmla="*/ 424392 h 4870450"/>
              <a:gd name="connsiteX2561" fmla="*/ 1113971 w 3446462"/>
              <a:gd name="connsiteY2561" fmla="*/ 420688 h 4870450"/>
              <a:gd name="connsiteX2562" fmla="*/ 1119414 w 3446462"/>
              <a:gd name="connsiteY2562" fmla="*/ 416984 h 4870450"/>
              <a:gd name="connsiteX2563" fmla="*/ 1123950 w 3446462"/>
              <a:gd name="connsiteY2563" fmla="*/ 413015 h 4870450"/>
              <a:gd name="connsiteX2564" fmla="*/ 1128259 w 3446462"/>
              <a:gd name="connsiteY2564" fmla="*/ 409046 h 4870450"/>
              <a:gd name="connsiteX2565" fmla="*/ 1132114 w 3446462"/>
              <a:gd name="connsiteY2565" fmla="*/ 404813 h 4870450"/>
              <a:gd name="connsiteX2566" fmla="*/ 1135289 w 3446462"/>
              <a:gd name="connsiteY2566" fmla="*/ 400579 h 4870450"/>
              <a:gd name="connsiteX2567" fmla="*/ 1138464 w 3446462"/>
              <a:gd name="connsiteY2567" fmla="*/ 396081 h 4870450"/>
              <a:gd name="connsiteX2568" fmla="*/ 1141413 w 3446462"/>
              <a:gd name="connsiteY2568" fmla="*/ 391583 h 4870450"/>
              <a:gd name="connsiteX2569" fmla="*/ 1147082 w 3446462"/>
              <a:gd name="connsiteY2569" fmla="*/ 382059 h 4870450"/>
              <a:gd name="connsiteX2570" fmla="*/ 1152979 w 3446462"/>
              <a:gd name="connsiteY2570" fmla="*/ 372004 h 4870450"/>
              <a:gd name="connsiteX2571" fmla="*/ 1156607 w 3446462"/>
              <a:gd name="connsiteY2571" fmla="*/ 366713 h 4870450"/>
              <a:gd name="connsiteX2572" fmla="*/ 1160236 w 3446462"/>
              <a:gd name="connsiteY2572" fmla="*/ 361686 h 4870450"/>
              <a:gd name="connsiteX2573" fmla="*/ 1164545 w 3446462"/>
              <a:gd name="connsiteY2573" fmla="*/ 356394 h 4870450"/>
              <a:gd name="connsiteX2574" fmla="*/ 1169307 w 3446462"/>
              <a:gd name="connsiteY2574" fmla="*/ 351102 h 4870450"/>
              <a:gd name="connsiteX2575" fmla="*/ 1276804 w 3446462"/>
              <a:gd name="connsiteY2575" fmla="*/ 230188 h 4870450"/>
              <a:gd name="connsiteX2576" fmla="*/ 1279525 w 3446462"/>
              <a:gd name="connsiteY2576" fmla="*/ 226219 h 4870450"/>
              <a:gd name="connsiteX2577" fmla="*/ 1282927 w 3446462"/>
              <a:gd name="connsiteY2577" fmla="*/ 222515 h 4870450"/>
              <a:gd name="connsiteX2578" fmla="*/ 1419452 w 3446462"/>
              <a:gd name="connsiteY2578" fmla="*/ 70379 h 4870450"/>
              <a:gd name="connsiteX2579" fmla="*/ 1422854 w 3446462"/>
              <a:gd name="connsiteY2579" fmla="*/ 66675 h 4870450"/>
              <a:gd name="connsiteX2580" fmla="*/ 1426029 w 3446462"/>
              <a:gd name="connsiteY2580" fmla="*/ 62442 h 4870450"/>
              <a:gd name="connsiteX2581" fmla="*/ 1429430 w 3446462"/>
              <a:gd name="connsiteY2581" fmla="*/ 57944 h 4870450"/>
              <a:gd name="connsiteX2582" fmla="*/ 1432605 w 3446462"/>
              <a:gd name="connsiteY2582" fmla="*/ 52652 h 4870450"/>
              <a:gd name="connsiteX2583" fmla="*/ 1439862 w 3446462"/>
              <a:gd name="connsiteY2583" fmla="*/ 42069 h 4870450"/>
              <a:gd name="connsiteX2584" fmla="*/ 1447120 w 3446462"/>
              <a:gd name="connsiteY2584" fmla="*/ 30956 h 4870450"/>
              <a:gd name="connsiteX2585" fmla="*/ 1450748 w 3446462"/>
              <a:gd name="connsiteY2585" fmla="*/ 25665 h 4870450"/>
              <a:gd name="connsiteX2586" fmla="*/ 1454830 w 3446462"/>
              <a:gd name="connsiteY2586" fmla="*/ 20373 h 4870450"/>
              <a:gd name="connsiteX2587" fmla="*/ 1458912 w 3446462"/>
              <a:gd name="connsiteY2587" fmla="*/ 15875 h 4870450"/>
              <a:gd name="connsiteX2588" fmla="*/ 1462995 w 3446462"/>
              <a:gd name="connsiteY2588" fmla="*/ 11642 h 4870450"/>
              <a:gd name="connsiteX2589" fmla="*/ 1465262 w 3446462"/>
              <a:gd name="connsiteY2589" fmla="*/ 9790 h 4870450"/>
              <a:gd name="connsiteX2590" fmla="*/ 1467304 w 3446462"/>
              <a:gd name="connsiteY2590" fmla="*/ 7938 h 4870450"/>
              <a:gd name="connsiteX2591" fmla="*/ 1469572 w 3446462"/>
              <a:gd name="connsiteY2591" fmla="*/ 6350 h 4870450"/>
              <a:gd name="connsiteX2592" fmla="*/ 1472066 w 3446462"/>
              <a:gd name="connsiteY2592" fmla="*/ 4763 h 4870450"/>
              <a:gd name="connsiteX2593" fmla="*/ 1474334 w 3446462"/>
              <a:gd name="connsiteY2593" fmla="*/ 3704 h 4870450"/>
              <a:gd name="connsiteX2594" fmla="*/ 1476602 w 3446462"/>
              <a:gd name="connsiteY2594" fmla="*/ 2646 h 4870450"/>
              <a:gd name="connsiteX2595" fmla="*/ 1479096 w 3446462"/>
              <a:gd name="connsiteY2595" fmla="*/ 1852 h 4870450"/>
              <a:gd name="connsiteX2596" fmla="*/ 1481364 w 3446462"/>
              <a:gd name="connsiteY2596" fmla="*/ 1323 h 4870450"/>
              <a:gd name="connsiteX2597" fmla="*/ 1486807 w 3446462"/>
              <a:gd name="connsiteY2597" fmla="*/ 529 h 487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Lst>
            <a:rect l="l" t="t" r="r" b="b"/>
            <a:pathLst>
              <a:path w="3446462" h="4870450">
                <a:moveTo>
                  <a:pt x="1004661" y="4766734"/>
                </a:moveTo>
                <a:lnTo>
                  <a:pt x="1005568" y="4766734"/>
                </a:lnTo>
                <a:lnTo>
                  <a:pt x="1006480" y="4766840"/>
                </a:lnTo>
                <a:lnTo>
                  <a:pt x="1006475" y="4766998"/>
                </a:lnTo>
                <a:lnTo>
                  <a:pt x="1014866" y="4772025"/>
                </a:lnTo>
                <a:lnTo>
                  <a:pt x="1016907" y="4773613"/>
                </a:lnTo>
                <a:lnTo>
                  <a:pt x="1014866" y="4772819"/>
                </a:lnTo>
                <a:lnTo>
                  <a:pt x="1010331" y="4770702"/>
                </a:lnTo>
                <a:lnTo>
                  <a:pt x="1008289" y="4769379"/>
                </a:lnTo>
                <a:lnTo>
                  <a:pt x="1006475" y="4768056"/>
                </a:lnTo>
                <a:lnTo>
                  <a:pt x="1005341" y="4767263"/>
                </a:lnTo>
                <a:close/>
                <a:moveTo>
                  <a:pt x="2896734" y="4659842"/>
                </a:moveTo>
                <a:lnTo>
                  <a:pt x="2897641" y="4659842"/>
                </a:lnTo>
                <a:lnTo>
                  <a:pt x="2900049" y="4659842"/>
                </a:lnTo>
                <a:lnTo>
                  <a:pt x="2900135" y="4660371"/>
                </a:lnTo>
                <a:lnTo>
                  <a:pt x="2903991" y="4662752"/>
                </a:lnTo>
                <a:lnTo>
                  <a:pt x="2906032" y="4664340"/>
                </a:lnTo>
                <a:lnTo>
                  <a:pt x="2906485" y="4664869"/>
                </a:lnTo>
                <a:lnTo>
                  <a:pt x="2906939" y="4665398"/>
                </a:lnTo>
                <a:lnTo>
                  <a:pt x="2906939" y="4665663"/>
                </a:lnTo>
                <a:lnTo>
                  <a:pt x="2906712" y="4665663"/>
                </a:lnTo>
                <a:lnTo>
                  <a:pt x="2904444" y="4664869"/>
                </a:lnTo>
                <a:lnTo>
                  <a:pt x="2900589" y="4663281"/>
                </a:lnTo>
                <a:lnTo>
                  <a:pt x="2898775" y="4662223"/>
                </a:lnTo>
                <a:lnTo>
                  <a:pt x="2897414" y="4661429"/>
                </a:lnTo>
                <a:lnTo>
                  <a:pt x="2896960" y="4660900"/>
                </a:lnTo>
                <a:lnTo>
                  <a:pt x="2896507" y="4660371"/>
                </a:lnTo>
                <a:lnTo>
                  <a:pt x="2896507" y="4660106"/>
                </a:lnTo>
                <a:close/>
                <a:moveTo>
                  <a:pt x="218395" y="1879865"/>
                </a:moveTo>
                <a:lnTo>
                  <a:pt x="218667" y="1880182"/>
                </a:lnTo>
                <a:lnTo>
                  <a:pt x="218395" y="1881452"/>
                </a:lnTo>
                <a:lnTo>
                  <a:pt x="217714" y="1883569"/>
                </a:lnTo>
                <a:lnTo>
                  <a:pt x="217488" y="1883834"/>
                </a:lnTo>
                <a:lnTo>
                  <a:pt x="217034" y="1883569"/>
                </a:lnTo>
                <a:lnTo>
                  <a:pt x="217034" y="1883040"/>
                </a:lnTo>
                <a:lnTo>
                  <a:pt x="217034" y="1882511"/>
                </a:lnTo>
                <a:lnTo>
                  <a:pt x="217488" y="1881452"/>
                </a:lnTo>
                <a:lnTo>
                  <a:pt x="217714" y="1880923"/>
                </a:lnTo>
                <a:lnTo>
                  <a:pt x="217941" y="1880394"/>
                </a:lnTo>
                <a:close/>
                <a:moveTo>
                  <a:pt x="1492704" y="0"/>
                </a:moveTo>
                <a:lnTo>
                  <a:pt x="1498600" y="0"/>
                </a:lnTo>
                <a:lnTo>
                  <a:pt x="1505177" y="265"/>
                </a:lnTo>
                <a:lnTo>
                  <a:pt x="1511754" y="529"/>
                </a:lnTo>
                <a:lnTo>
                  <a:pt x="1518557" y="1588"/>
                </a:lnTo>
                <a:lnTo>
                  <a:pt x="1525361" y="2381"/>
                </a:lnTo>
                <a:lnTo>
                  <a:pt x="1532391" y="3440"/>
                </a:lnTo>
                <a:lnTo>
                  <a:pt x="1546225" y="5821"/>
                </a:lnTo>
                <a:lnTo>
                  <a:pt x="1560059" y="8731"/>
                </a:lnTo>
                <a:lnTo>
                  <a:pt x="1572759" y="11642"/>
                </a:lnTo>
                <a:lnTo>
                  <a:pt x="1584098" y="14023"/>
                </a:lnTo>
                <a:lnTo>
                  <a:pt x="1591809" y="16140"/>
                </a:lnTo>
                <a:lnTo>
                  <a:pt x="1598613" y="17992"/>
                </a:lnTo>
                <a:lnTo>
                  <a:pt x="1604509" y="20108"/>
                </a:lnTo>
                <a:lnTo>
                  <a:pt x="1610179" y="22490"/>
                </a:lnTo>
                <a:lnTo>
                  <a:pt x="1612673" y="24077"/>
                </a:lnTo>
                <a:lnTo>
                  <a:pt x="1614941" y="25665"/>
                </a:lnTo>
                <a:lnTo>
                  <a:pt x="1617663" y="27517"/>
                </a:lnTo>
                <a:lnTo>
                  <a:pt x="1619930" y="29104"/>
                </a:lnTo>
                <a:lnTo>
                  <a:pt x="1624920" y="33867"/>
                </a:lnTo>
                <a:lnTo>
                  <a:pt x="1630136" y="39158"/>
                </a:lnTo>
                <a:lnTo>
                  <a:pt x="1661432" y="82550"/>
                </a:lnTo>
                <a:lnTo>
                  <a:pt x="1667102" y="77258"/>
                </a:lnTo>
                <a:lnTo>
                  <a:pt x="1672091" y="72761"/>
                </a:lnTo>
                <a:lnTo>
                  <a:pt x="1677080" y="68263"/>
                </a:lnTo>
                <a:lnTo>
                  <a:pt x="1681389" y="64029"/>
                </a:lnTo>
                <a:lnTo>
                  <a:pt x="1688873" y="56356"/>
                </a:lnTo>
                <a:lnTo>
                  <a:pt x="1695223" y="49213"/>
                </a:lnTo>
                <a:lnTo>
                  <a:pt x="1700893" y="43127"/>
                </a:lnTo>
                <a:lnTo>
                  <a:pt x="1705655" y="37836"/>
                </a:lnTo>
                <a:lnTo>
                  <a:pt x="1707923" y="35190"/>
                </a:lnTo>
                <a:lnTo>
                  <a:pt x="1710191" y="33073"/>
                </a:lnTo>
                <a:lnTo>
                  <a:pt x="1712686" y="31486"/>
                </a:lnTo>
                <a:lnTo>
                  <a:pt x="1714954" y="29633"/>
                </a:lnTo>
                <a:lnTo>
                  <a:pt x="1717448" y="28046"/>
                </a:lnTo>
                <a:lnTo>
                  <a:pt x="1719943" y="26723"/>
                </a:lnTo>
                <a:lnTo>
                  <a:pt x="1722664" y="25665"/>
                </a:lnTo>
                <a:lnTo>
                  <a:pt x="1725839" y="24606"/>
                </a:lnTo>
                <a:lnTo>
                  <a:pt x="1728787" y="24077"/>
                </a:lnTo>
                <a:lnTo>
                  <a:pt x="1732416" y="23548"/>
                </a:lnTo>
                <a:lnTo>
                  <a:pt x="1736271" y="23019"/>
                </a:lnTo>
                <a:lnTo>
                  <a:pt x="1740354" y="22754"/>
                </a:lnTo>
                <a:lnTo>
                  <a:pt x="1744889" y="22754"/>
                </a:lnTo>
                <a:lnTo>
                  <a:pt x="1749879" y="22754"/>
                </a:lnTo>
                <a:lnTo>
                  <a:pt x="1755321" y="23548"/>
                </a:lnTo>
                <a:lnTo>
                  <a:pt x="1761445" y="23813"/>
                </a:lnTo>
                <a:lnTo>
                  <a:pt x="1775052" y="25136"/>
                </a:lnTo>
                <a:lnTo>
                  <a:pt x="1791153" y="27781"/>
                </a:lnTo>
                <a:lnTo>
                  <a:pt x="1793195" y="28046"/>
                </a:lnTo>
                <a:lnTo>
                  <a:pt x="1795009" y="28311"/>
                </a:lnTo>
                <a:lnTo>
                  <a:pt x="1799091" y="29633"/>
                </a:lnTo>
                <a:lnTo>
                  <a:pt x="1802266" y="30692"/>
                </a:lnTo>
                <a:lnTo>
                  <a:pt x="1804761" y="32015"/>
                </a:lnTo>
                <a:lnTo>
                  <a:pt x="1807482" y="32808"/>
                </a:lnTo>
                <a:lnTo>
                  <a:pt x="1812471" y="34661"/>
                </a:lnTo>
                <a:lnTo>
                  <a:pt x="1817007" y="36513"/>
                </a:lnTo>
                <a:lnTo>
                  <a:pt x="1821770" y="38629"/>
                </a:lnTo>
                <a:lnTo>
                  <a:pt x="1826305" y="40746"/>
                </a:lnTo>
                <a:lnTo>
                  <a:pt x="1834470" y="44979"/>
                </a:lnTo>
                <a:lnTo>
                  <a:pt x="1841953" y="49213"/>
                </a:lnTo>
                <a:lnTo>
                  <a:pt x="1849437" y="53446"/>
                </a:lnTo>
                <a:lnTo>
                  <a:pt x="1856014" y="57415"/>
                </a:lnTo>
                <a:lnTo>
                  <a:pt x="1862591" y="61119"/>
                </a:lnTo>
                <a:lnTo>
                  <a:pt x="1868714" y="64029"/>
                </a:lnTo>
                <a:lnTo>
                  <a:pt x="1871889" y="64823"/>
                </a:lnTo>
                <a:lnTo>
                  <a:pt x="1875064" y="65881"/>
                </a:lnTo>
                <a:lnTo>
                  <a:pt x="1878012" y="66411"/>
                </a:lnTo>
                <a:lnTo>
                  <a:pt x="1881188" y="66675"/>
                </a:lnTo>
                <a:lnTo>
                  <a:pt x="1884362" y="66675"/>
                </a:lnTo>
                <a:lnTo>
                  <a:pt x="1887764" y="66411"/>
                </a:lnTo>
                <a:lnTo>
                  <a:pt x="1890939" y="65881"/>
                </a:lnTo>
                <a:lnTo>
                  <a:pt x="1894341" y="64558"/>
                </a:lnTo>
                <a:lnTo>
                  <a:pt x="1897743" y="63236"/>
                </a:lnTo>
                <a:lnTo>
                  <a:pt x="1901371" y="61383"/>
                </a:lnTo>
                <a:lnTo>
                  <a:pt x="1905000" y="59002"/>
                </a:lnTo>
                <a:lnTo>
                  <a:pt x="1909082" y="56356"/>
                </a:lnTo>
                <a:lnTo>
                  <a:pt x="1913164" y="53181"/>
                </a:lnTo>
                <a:lnTo>
                  <a:pt x="1917246" y="49742"/>
                </a:lnTo>
                <a:lnTo>
                  <a:pt x="1921555" y="45244"/>
                </a:lnTo>
                <a:lnTo>
                  <a:pt x="1926318" y="40481"/>
                </a:lnTo>
                <a:lnTo>
                  <a:pt x="1934482" y="31486"/>
                </a:lnTo>
                <a:lnTo>
                  <a:pt x="1941286" y="23548"/>
                </a:lnTo>
                <a:lnTo>
                  <a:pt x="1944461" y="20108"/>
                </a:lnTo>
                <a:lnTo>
                  <a:pt x="1947182" y="16933"/>
                </a:lnTo>
                <a:lnTo>
                  <a:pt x="1949903" y="14023"/>
                </a:lnTo>
                <a:lnTo>
                  <a:pt x="1953078" y="11642"/>
                </a:lnTo>
                <a:lnTo>
                  <a:pt x="1955800" y="9525"/>
                </a:lnTo>
                <a:lnTo>
                  <a:pt x="1959202" y="7673"/>
                </a:lnTo>
                <a:lnTo>
                  <a:pt x="1962377" y="5821"/>
                </a:lnTo>
                <a:lnTo>
                  <a:pt x="1966232" y="4498"/>
                </a:lnTo>
                <a:lnTo>
                  <a:pt x="1970541" y="3440"/>
                </a:lnTo>
                <a:lnTo>
                  <a:pt x="1975077" y="2646"/>
                </a:lnTo>
                <a:lnTo>
                  <a:pt x="1980520" y="2117"/>
                </a:lnTo>
                <a:lnTo>
                  <a:pt x="1986416" y="1852"/>
                </a:lnTo>
                <a:lnTo>
                  <a:pt x="1995261" y="1852"/>
                </a:lnTo>
                <a:lnTo>
                  <a:pt x="2003425" y="2117"/>
                </a:lnTo>
                <a:lnTo>
                  <a:pt x="2011136" y="2381"/>
                </a:lnTo>
                <a:lnTo>
                  <a:pt x="2018620" y="3175"/>
                </a:lnTo>
                <a:lnTo>
                  <a:pt x="2026103" y="3969"/>
                </a:lnTo>
                <a:lnTo>
                  <a:pt x="2032907" y="5292"/>
                </a:lnTo>
                <a:lnTo>
                  <a:pt x="2039937" y="6615"/>
                </a:lnTo>
                <a:lnTo>
                  <a:pt x="2046514" y="8467"/>
                </a:lnTo>
                <a:lnTo>
                  <a:pt x="2053318" y="10319"/>
                </a:lnTo>
                <a:lnTo>
                  <a:pt x="2060121" y="12700"/>
                </a:lnTo>
                <a:lnTo>
                  <a:pt x="2066925" y="15346"/>
                </a:lnTo>
                <a:lnTo>
                  <a:pt x="2074182" y="17992"/>
                </a:lnTo>
                <a:lnTo>
                  <a:pt x="2089377" y="24606"/>
                </a:lnTo>
                <a:lnTo>
                  <a:pt x="2105705" y="32544"/>
                </a:lnTo>
                <a:lnTo>
                  <a:pt x="2111828" y="35719"/>
                </a:lnTo>
                <a:lnTo>
                  <a:pt x="2117271" y="38629"/>
                </a:lnTo>
                <a:lnTo>
                  <a:pt x="2122487" y="42069"/>
                </a:lnTo>
                <a:lnTo>
                  <a:pt x="2127023" y="45244"/>
                </a:lnTo>
                <a:lnTo>
                  <a:pt x="2130879" y="48948"/>
                </a:lnTo>
                <a:lnTo>
                  <a:pt x="2134734" y="52388"/>
                </a:lnTo>
                <a:lnTo>
                  <a:pt x="2137909" y="56092"/>
                </a:lnTo>
                <a:lnTo>
                  <a:pt x="2140857" y="59531"/>
                </a:lnTo>
                <a:lnTo>
                  <a:pt x="2143125" y="63236"/>
                </a:lnTo>
                <a:lnTo>
                  <a:pt x="2145166" y="67204"/>
                </a:lnTo>
                <a:lnTo>
                  <a:pt x="2146980" y="70908"/>
                </a:lnTo>
                <a:lnTo>
                  <a:pt x="2148341" y="74613"/>
                </a:lnTo>
                <a:lnTo>
                  <a:pt x="2149475" y="78317"/>
                </a:lnTo>
                <a:lnTo>
                  <a:pt x="2150382" y="82286"/>
                </a:lnTo>
                <a:lnTo>
                  <a:pt x="2151063" y="85725"/>
                </a:lnTo>
                <a:lnTo>
                  <a:pt x="2151516" y="89429"/>
                </a:lnTo>
                <a:lnTo>
                  <a:pt x="2151516" y="93133"/>
                </a:lnTo>
                <a:lnTo>
                  <a:pt x="2151516" y="96573"/>
                </a:lnTo>
                <a:lnTo>
                  <a:pt x="2151516" y="100277"/>
                </a:lnTo>
                <a:lnTo>
                  <a:pt x="2151289" y="103452"/>
                </a:lnTo>
                <a:lnTo>
                  <a:pt x="2150382" y="110067"/>
                </a:lnTo>
                <a:lnTo>
                  <a:pt x="2149021" y="116681"/>
                </a:lnTo>
                <a:lnTo>
                  <a:pt x="2146300" y="127265"/>
                </a:lnTo>
                <a:lnTo>
                  <a:pt x="2144032" y="135731"/>
                </a:lnTo>
                <a:lnTo>
                  <a:pt x="2153103" y="137054"/>
                </a:lnTo>
                <a:lnTo>
                  <a:pt x="2158546" y="137848"/>
                </a:lnTo>
                <a:lnTo>
                  <a:pt x="2162628" y="138377"/>
                </a:lnTo>
                <a:lnTo>
                  <a:pt x="2167844" y="138906"/>
                </a:lnTo>
                <a:lnTo>
                  <a:pt x="2171473" y="139171"/>
                </a:lnTo>
                <a:lnTo>
                  <a:pt x="2175555" y="139700"/>
                </a:lnTo>
                <a:lnTo>
                  <a:pt x="2180771" y="140229"/>
                </a:lnTo>
                <a:lnTo>
                  <a:pt x="2186441" y="141552"/>
                </a:lnTo>
                <a:lnTo>
                  <a:pt x="2199594" y="144463"/>
                </a:lnTo>
                <a:lnTo>
                  <a:pt x="2213882" y="148431"/>
                </a:lnTo>
                <a:lnTo>
                  <a:pt x="2221366" y="150548"/>
                </a:lnTo>
                <a:lnTo>
                  <a:pt x="2228623" y="153194"/>
                </a:lnTo>
                <a:lnTo>
                  <a:pt x="2235880" y="155575"/>
                </a:lnTo>
                <a:lnTo>
                  <a:pt x="2242684" y="158221"/>
                </a:lnTo>
                <a:lnTo>
                  <a:pt x="2249261" y="161131"/>
                </a:lnTo>
                <a:lnTo>
                  <a:pt x="2255384" y="163777"/>
                </a:lnTo>
                <a:lnTo>
                  <a:pt x="2260827" y="166688"/>
                </a:lnTo>
                <a:lnTo>
                  <a:pt x="2265816" y="169598"/>
                </a:lnTo>
                <a:lnTo>
                  <a:pt x="2271032" y="173302"/>
                </a:lnTo>
                <a:lnTo>
                  <a:pt x="2276021" y="175684"/>
                </a:lnTo>
                <a:lnTo>
                  <a:pt x="2278516" y="176477"/>
                </a:lnTo>
                <a:lnTo>
                  <a:pt x="2280557" y="177271"/>
                </a:lnTo>
                <a:lnTo>
                  <a:pt x="2282598" y="177800"/>
                </a:lnTo>
                <a:lnTo>
                  <a:pt x="2284866" y="178065"/>
                </a:lnTo>
                <a:lnTo>
                  <a:pt x="2288721" y="178329"/>
                </a:lnTo>
                <a:lnTo>
                  <a:pt x="2292577" y="177800"/>
                </a:lnTo>
                <a:lnTo>
                  <a:pt x="2296205" y="176742"/>
                </a:lnTo>
                <a:lnTo>
                  <a:pt x="2300288" y="175684"/>
                </a:lnTo>
                <a:lnTo>
                  <a:pt x="2308678" y="171715"/>
                </a:lnTo>
                <a:lnTo>
                  <a:pt x="2318657" y="167217"/>
                </a:lnTo>
                <a:lnTo>
                  <a:pt x="2324553" y="164571"/>
                </a:lnTo>
                <a:lnTo>
                  <a:pt x="2330903" y="162190"/>
                </a:lnTo>
                <a:lnTo>
                  <a:pt x="2338161" y="160073"/>
                </a:lnTo>
                <a:lnTo>
                  <a:pt x="2346325" y="157956"/>
                </a:lnTo>
                <a:lnTo>
                  <a:pt x="2349727" y="157427"/>
                </a:lnTo>
                <a:lnTo>
                  <a:pt x="2353129" y="157163"/>
                </a:lnTo>
                <a:lnTo>
                  <a:pt x="2356757" y="157163"/>
                </a:lnTo>
                <a:lnTo>
                  <a:pt x="2360839" y="157427"/>
                </a:lnTo>
                <a:lnTo>
                  <a:pt x="2364694" y="157692"/>
                </a:lnTo>
                <a:lnTo>
                  <a:pt x="2368777" y="158221"/>
                </a:lnTo>
                <a:lnTo>
                  <a:pt x="2373313" y="159015"/>
                </a:lnTo>
                <a:lnTo>
                  <a:pt x="2377394" y="160073"/>
                </a:lnTo>
                <a:lnTo>
                  <a:pt x="2386693" y="162454"/>
                </a:lnTo>
                <a:lnTo>
                  <a:pt x="2395991" y="165629"/>
                </a:lnTo>
                <a:lnTo>
                  <a:pt x="2405743" y="169334"/>
                </a:lnTo>
                <a:lnTo>
                  <a:pt x="2415041" y="173567"/>
                </a:lnTo>
                <a:lnTo>
                  <a:pt x="2424566" y="178065"/>
                </a:lnTo>
                <a:lnTo>
                  <a:pt x="2433637" y="182827"/>
                </a:lnTo>
                <a:lnTo>
                  <a:pt x="2442482" y="188119"/>
                </a:lnTo>
                <a:lnTo>
                  <a:pt x="2450646" y="193411"/>
                </a:lnTo>
                <a:lnTo>
                  <a:pt x="2458130" y="198702"/>
                </a:lnTo>
                <a:lnTo>
                  <a:pt x="2464707" y="203994"/>
                </a:lnTo>
                <a:lnTo>
                  <a:pt x="2467882" y="206640"/>
                </a:lnTo>
                <a:lnTo>
                  <a:pt x="2470377" y="209021"/>
                </a:lnTo>
                <a:lnTo>
                  <a:pt x="2472871" y="211931"/>
                </a:lnTo>
                <a:lnTo>
                  <a:pt x="2475139" y="214313"/>
                </a:lnTo>
                <a:lnTo>
                  <a:pt x="2507116" y="242094"/>
                </a:lnTo>
                <a:lnTo>
                  <a:pt x="2506889" y="249238"/>
                </a:lnTo>
                <a:lnTo>
                  <a:pt x="2506435" y="255588"/>
                </a:lnTo>
                <a:lnTo>
                  <a:pt x="2505755" y="261673"/>
                </a:lnTo>
                <a:lnTo>
                  <a:pt x="2504848" y="266965"/>
                </a:lnTo>
                <a:lnTo>
                  <a:pt x="2503487" y="271727"/>
                </a:lnTo>
                <a:lnTo>
                  <a:pt x="2502353" y="276490"/>
                </a:lnTo>
                <a:lnTo>
                  <a:pt x="2500993" y="280459"/>
                </a:lnTo>
                <a:lnTo>
                  <a:pt x="2499405" y="284427"/>
                </a:lnTo>
                <a:lnTo>
                  <a:pt x="2497364" y="287867"/>
                </a:lnTo>
                <a:lnTo>
                  <a:pt x="2495323" y="291306"/>
                </a:lnTo>
                <a:lnTo>
                  <a:pt x="2493282" y="295010"/>
                </a:lnTo>
                <a:lnTo>
                  <a:pt x="2490787" y="298186"/>
                </a:lnTo>
                <a:lnTo>
                  <a:pt x="2485798" y="305594"/>
                </a:lnTo>
                <a:lnTo>
                  <a:pt x="2480128" y="313796"/>
                </a:lnTo>
                <a:lnTo>
                  <a:pt x="2476727" y="318294"/>
                </a:lnTo>
                <a:lnTo>
                  <a:pt x="2473778" y="322263"/>
                </a:lnTo>
                <a:lnTo>
                  <a:pt x="2470830" y="325702"/>
                </a:lnTo>
                <a:lnTo>
                  <a:pt x="2468109" y="329142"/>
                </a:lnTo>
                <a:lnTo>
                  <a:pt x="2462893" y="334434"/>
                </a:lnTo>
                <a:lnTo>
                  <a:pt x="2458357" y="339990"/>
                </a:lnTo>
                <a:lnTo>
                  <a:pt x="2456543" y="342371"/>
                </a:lnTo>
                <a:lnTo>
                  <a:pt x="2454728" y="345546"/>
                </a:lnTo>
                <a:lnTo>
                  <a:pt x="2452914" y="348456"/>
                </a:lnTo>
                <a:lnTo>
                  <a:pt x="2451327" y="351896"/>
                </a:lnTo>
                <a:lnTo>
                  <a:pt x="2450193" y="355865"/>
                </a:lnTo>
                <a:lnTo>
                  <a:pt x="2449059" y="360363"/>
                </a:lnTo>
                <a:lnTo>
                  <a:pt x="2448378" y="365390"/>
                </a:lnTo>
                <a:lnTo>
                  <a:pt x="2447471" y="370946"/>
                </a:lnTo>
                <a:lnTo>
                  <a:pt x="2453141" y="372004"/>
                </a:lnTo>
                <a:lnTo>
                  <a:pt x="2459037" y="372798"/>
                </a:lnTo>
                <a:lnTo>
                  <a:pt x="2464934" y="374121"/>
                </a:lnTo>
                <a:lnTo>
                  <a:pt x="2470603" y="375708"/>
                </a:lnTo>
                <a:lnTo>
                  <a:pt x="2476500" y="377561"/>
                </a:lnTo>
                <a:lnTo>
                  <a:pt x="2482169" y="379677"/>
                </a:lnTo>
                <a:lnTo>
                  <a:pt x="2487839" y="382059"/>
                </a:lnTo>
                <a:lnTo>
                  <a:pt x="2493282" y="384704"/>
                </a:lnTo>
                <a:lnTo>
                  <a:pt x="2498725" y="387879"/>
                </a:lnTo>
                <a:lnTo>
                  <a:pt x="2503941" y="390790"/>
                </a:lnTo>
                <a:lnTo>
                  <a:pt x="2508930" y="394229"/>
                </a:lnTo>
                <a:lnTo>
                  <a:pt x="2513919" y="398198"/>
                </a:lnTo>
                <a:lnTo>
                  <a:pt x="2518682" y="402167"/>
                </a:lnTo>
                <a:lnTo>
                  <a:pt x="2523218" y="406400"/>
                </a:lnTo>
                <a:lnTo>
                  <a:pt x="2527527" y="410898"/>
                </a:lnTo>
                <a:lnTo>
                  <a:pt x="2531609" y="415925"/>
                </a:lnTo>
                <a:lnTo>
                  <a:pt x="2545669" y="436033"/>
                </a:lnTo>
                <a:lnTo>
                  <a:pt x="2547937" y="439473"/>
                </a:lnTo>
                <a:lnTo>
                  <a:pt x="2550432" y="442913"/>
                </a:lnTo>
                <a:lnTo>
                  <a:pt x="2552927" y="445823"/>
                </a:lnTo>
                <a:lnTo>
                  <a:pt x="2555648" y="448734"/>
                </a:lnTo>
                <a:lnTo>
                  <a:pt x="2558143" y="451115"/>
                </a:lnTo>
                <a:lnTo>
                  <a:pt x="2560637" y="453496"/>
                </a:lnTo>
                <a:lnTo>
                  <a:pt x="2563585" y="455613"/>
                </a:lnTo>
                <a:lnTo>
                  <a:pt x="2566080" y="457465"/>
                </a:lnTo>
                <a:lnTo>
                  <a:pt x="2569028" y="459317"/>
                </a:lnTo>
                <a:lnTo>
                  <a:pt x="2571750" y="460904"/>
                </a:lnTo>
                <a:lnTo>
                  <a:pt x="2574698" y="462492"/>
                </a:lnTo>
                <a:lnTo>
                  <a:pt x="2577419" y="463550"/>
                </a:lnTo>
                <a:lnTo>
                  <a:pt x="2583316" y="465667"/>
                </a:lnTo>
                <a:lnTo>
                  <a:pt x="2589439" y="467519"/>
                </a:lnTo>
                <a:lnTo>
                  <a:pt x="2595562" y="468842"/>
                </a:lnTo>
                <a:lnTo>
                  <a:pt x="2601685" y="469636"/>
                </a:lnTo>
                <a:lnTo>
                  <a:pt x="2608035" y="470694"/>
                </a:lnTo>
                <a:lnTo>
                  <a:pt x="2614385" y="471223"/>
                </a:lnTo>
                <a:lnTo>
                  <a:pt x="2620735" y="471752"/>
                </a:lnTo>
                <a:lnTo>
                  <a:pt x="2627085" y="472811"/>
                </a:lnTo>
                <a:lnTo>
                  <a:pt x="2633662" y="473604"/>
                </a:lnTo>
                <a:lnTo>
                  <a:pt x="2640239" y="474927"/>
                </a:lnTo>
                <a:lnTo>
                  <a:pt x="2650898" y="477044"/>
                </a:lnTo>
                <a:lnTo>
                  <a:pt x="2659743" y="479425"/>
                </a:lnTo>
                <a:lnTo>
                  <a:pt x="2663598" y="480748"/>
                </a:lnTo>
                <a:lnTo>
                  <a:pt x="2667000" y="482071"/>
                </a:lnTo>
                <a:lnTo>
                  <a:pt x="2670402" y="483659"/>
                </a:lnTo>
                <a:lnTo>
                  <a:pt x="2673350" y="485246"/>
                </a:lnTo>
                <a:lnTo>
                  <a:pt x="2676525" y="487098"/>
                </a:lnTo>
                <a:lnTo>
                  <a:pt x="2679473" y="488950"/>
                </a:lnTo>
                <a:lnTo>
                  <a:pt x="2682421" y="491067"/>
                </a:lnTo>
                <a:lnTo>
                  <a:pt x="2685369" y="493448"/>
                </a:lnTo>
                <a:lnTo>
                  <a:pt x="2691719" y="499004"/>
                </a:lnTo>
                <a:lnTo>
                  <a:pt x="2699203" y="505619"/>
                </a:lnTo>
                <a:lnTo>
                  <a:pt x="2704193" y="510381"/>
                </a:lnTo>
                <a:lnTo>
                  <a:pt x="2708502" y="514615"/>
                </a:lnTo>
                <a:lnTo>
                  <a:pt x="2711677" y="518319"/>
                </a:lnTo>
                <a:lnTo>
                  <a:pt x="2714398" y="521494"/>
                </a:lnTo>
                <a:lnTo>
                  <a:pt x="2716212" y="524140"/>
                </a:lnTo>
                <a:lnTo>
                  <a:pt x="2717800" y="527050"/>
                </a:lnTo>
                <a:lnTo>
                  <a:pt x="2719387" y="529167"/>
                </a:lnTo>
                <a:lnTo>
                  <a:pt x="2720521" y="531283"/>
                </a:lnTo>
                <a:lnTo>
                  <a:pt x="2721428" y="533400"/>
                </a:lnTo>
                <a:lnTo>
                  <a:pt x="2722789" y="535517"/>
                </a:lnTo>
                <a:lnTo>
                  <a:pt x="2724150" y="537898"/>
                </a:lnTo>
                <a:lnTo>
                  <a:pt x="2726191" y="540279"/>
                </a:lnTo>
                <a:lnTo>
                  <a:pt x="2728232" y="542661"/>
                </a:lnTo>
                <a:lnTo>
                  <a:pt x="2731180" y="545836"/>
                </a:lnTo>
                <a:lnTo>
                  <a:pt x="2735035" y="549275"/>
                </a:lnTo>
                <a:lnTo>
                  <a:pt x="2739571" y="552979"/>
                </a:lnTo>
                <a:lnTo>
                  <a:pt x="2735035" y="564356"/>
                </a:lnTo>
                <a:lnTo>
                  <a:pt x="2731180" y="573881"/>
                </a:lnTo>
                <a:lnTo>
                  <a:pt x="2727778" y="581819"/>
                </a:lnTo>
                <a:lnTo>
                  <a:pt x="2724377" y="588963"/>
                </a:lnTo>
                <a:lnTo>
                  <a:pt x="2722562" y="592402"/>
                </a:lnTo>
                <a:lnTo>
                  <a:pt x="2720521" y="596106"/>
                </a:lnTo>
                <a:lnTo>
                  <a:pt x="2718253" y="599281"/>
                </a:lnTo>
                <a:lnTo>
                  <a:pt x="2715759" y="602986"/>
                </a:lnTo>
                <a:lnTo>
                  <a:pt x="2713037" y="606690"/>
                </a:lnTo>
                <a:lnTo>
                  <a:pt x="2709635" y="610658"/>
                </a:lnTo>
                <a:lnTo>
                  <a:pt x="2706007" y="614892"/>
                </a:lnTo>
                <a:lnTo>
                  <a:pt x="2701925" y="619390"/>
                </a:lnTo>
                <a:lnTo>
                  <a:pt x="2696028" y="625475"/>
                </a:lnTo>
                <a:lnTo>
                  <a:pt x="2690132" y="631561"/>
                </a:lnTo>
                <a:lnTo>
                  <a:pt x="2684462" y="637381"/>
                </a:lnTo>
                <a:lnTo>
                  <a:pt x="2678566" y="643202"/>
                </a:lnTo>
                <a:lnTo>
                  <a:pt x="2675391" y="646642"/>
                </a:lnTo>
                <a:lnTo>
                  <a:pt x="2672669" y="649552"/>
                </a:lnTo>
                <a:lnTo>
                  <a:pt x="2670855" y="651933"/>
                </a:lnTo>
                <a:lnTo>
                  <a:pt x="2669721" y="653786"/>
                </a:lnTo>
                <a:lnTo>
                  <a:pt x="2667907" y="656167"/>
                </a:lnTo>
                <a:lnTo>
                  <a:pt x="2667000" y="657754"/>
                </a:lnTo>
                <a:lnTo>
                  <a:pt x="2666546" y="658019"/>
                </a:lnTo>
                <a:lnTo>
                  <a:pt x="2665866" y="658548"/>
                </a:lnTo>
                <a:lnTo>
                  <a:pt x="2664959" y="658548"/>
                </a:lnTo>
                <a:lnTo>
                  <a:pt x="2663371" y="658548"/>
                </a:lnTo>
                <a:lnTo>
                  <a:pt x="2658382" y="658813"/>
                </a:lnTo>
                <a:lnTo>
                  <a:pt x="2649991" y="659606"/>
                </a:lnTo>
                <a:lnTo>
                  <a:pt x="2649764" y="663575"/>
                </a:lnTo>
                <a:lnTo>
                  <a:pt x="2648857" y="667015"/>
                </a:lnTo>
                <a:lnTo>
                  <a:pt x="2648177" y="669925"/>
                </a:lnTo>
                <a:lnTo>
                  <a:pt x="2647269" y="672836"/>
                </a:lnTo>
                <a:lnTo>
                  <a:pt x="2646362" y="675217"/>
                </a:lnTo>
                <a:lnTo>
                  <a:pt x="2645455" y="677333"/>
                </a:lnTo>
                <a:lnTo>
                  <a:pt x="2644321" y="679186"/>
                </a:lnTo>
                <a:lnTo>
                  <a:pt x="2642960" y="680773"/>
                </a:lnTo>
                <a:lnTo>
                  <a:pt x="2640466" y="683419"/>
                </a:lnTo>
                <a:lnTo>
                  <a:pt x="2637744" y="685536"/>
                </a:lnTo>
                <a:lnTo>
                  <a:pt x="2634796" y="687652"/>
                </a:lnTo>
                <a:lnTo>
                  <a:pt x="2632075" y="690033"/>
                </a:lnTo>
                <a:lnTo>
                  <a:pt x="2638652" y="689769"/>
                </a:lnTo>
                <a:lnTo>
                  <a:pt x="2644094" y="689240"/>
                </a:lnTo>
                <a:lnTo>
                  <a:pt x="2648403" y="688446"/>
                </a:lnTo>
                <a:lnTo>
                  <a:pt x="2651805" y="687652"/>
                </a:lnTo>
                <a:lnTo>
                  <a:pt x="2657021" y="686065"/>
                </a:lnTo>
                <a:lnTo>
                  <a:pt x="2660877" y="684477"/>
                </a:lnTo>
                <a:lnTo>
                  <a:pt x="2662691" y="683948"/>
                </a:lnTo>
                <a:lnTo>
                  <a:pt x="2664732" y="683948"/>
                </a:lnTo>
                <a:lnTo>
                  <a:pt x="2667000" y="683948"/>
                </a:lnTo>
                <a:lnTo>
                  <a:pt x="2670175" y="684213"/>
                </a:lnTo>
                <a:lnTo>
                  <a:pt x="2673577" y="685271"/>
                </a:lnTo>
                <a:lnTo>
                  <a:pt x="2678339" y="686329"/>
                </a:lnTo>
                <a:lnTo>
                  <a:pt x="2684009" y="688181"/>
                </a:lnTo>
                <a:lnTo>
                  <a:pt x="2690812" y="690298"/>
                </a:lnTo>
                <a:lnTo>
                  <a:pt x="2698977" y="693473"/>
                </a:lnTo>
                <a:lnTo>
                  <a:pt x="2706687" y="695590"/>
                </a:lnTo>
                <a:lnTo>
                  <a:pt x="2713718" y="697442"/>
                </a:lnTo>
                <a:lnTo>
                  <a:pt x="2720068" y="699029"/>
                </a:lnTo>
                <a:lnTo>
                  <a:pt x="2731634" y="701675"/>
                </a:lnTo>
                <a:lnTo>
                  <a:pt x="2742066" y="704586"/>
                </a:lnTo>
                <a:lnTo>
                  <a:pt x="2747055" y="706438"/>
                </a:lnTo>
                <a:lnTo>
                  <a:pt x="2752044" y="708554"/>
                </a:lnTo>
                <a:lnTo>
                  <a:pt x="2757260" y="711465"/>
                </a:lnTo>
                <a:lnTo>
                  <a:pt x="2762477" y="714375"/>
                </a:lnTo>
                <a:lnTo>
                  <a:pt x="2767919" y="718344"/>
                </a:lnTo>
                <a:lnTo>
                  <a:pt x="2773816" y="722842"/>
                </a:lnTo>
                <a:lnTo>
                  <a:pt x="2780166" y="728663"/>
                </a:lnTo>
                <a:lnTo>
                  <a:pt x="2786969" y="735013"/>
                </a:lnTo>
                <a:lnTo>
                  <a:pt x="2791505" y="739775"/>
                </a:lnTo>
                <a:lnTo>
                  <a:pt x="2795587" y="744273"/>
                </a:lnTo>
                <a:lnTo>
                  <a:pt x="2798989" y="748506"/>
                </a:lnTo>
                <a:lnTo>
                  <a:pt x="2802164" y="752740"/>
                </a:lnTo>
                <a:lnTo>
                  <a:pt x="2804885" y="756973"/>
                </a:lnTo>
                <a:lnTo>
                  <a:pt x="2807380" y="760942"/>
                </a:lnTo>
                <a:lnTo>
                  <a:pt x="2809194" y="764911"/>
                </a:lnTo>
                <a:lnTo>
                  <a:pt x="2810782" y="768879"/>
                </a:lnTo>
                <a:lnTo>
                  <a:pt x="2811916" y="772848"/>
                </a:lnTo>
                <a:lnTo>
                  <a:pt x="2812823" y="776817"/>
                </a:lnTo>
                <a:lnTo>
                  <a:pt x="2813730" y="780521"/>
                </a:lnTo>
                <a:lnTo>
                  <a:pt x="2813957" y="784225"/>
                </a:lnTo>
                <a:lnTo>
                  <a:pt x="2813957" y="787665"/>
                </a:lnTo>
                <a:lnTo>
                  <a:pt x="2813730" y="791369"/>
                </a:lnTo>
                <a:lnTo>
                  <a:pt x="2812823" y="795073"/>
                </a:lnTo>
                <a:lnTo>
                  <a:pt x="2811916" y="798777"/>
                </a:lnTo>
                <a:lnTo>
                  <a:pt x="2810782" y="802481"/>
                </a:lnTo>
                <a:lnTo>
                  <a:pt x="2809421" y="805656"/>
                </a:lnTo>
                <a:lnTo>
                  <a:pt x="2807834" y="809361"/>
                </a:lnTo>
                <a:lnTo>
                  <a:pt x="2806019" y="813065"/>
                </a:lnTo>
                <a:lnTo>
                  <a:pt x="2803978" y="816504"/>
                </a:lnTo>
                <a:lnTo>
                  <a:pt x="2801710" y="819944"/>
                </a:lnTo>
                <a:lnTo>
                  <a:pt x="2798989" y="823648"/>
                </a:lnTo>
                <a:lnTo>
                  <a:pt x="2796494" y="827352"/>
                </a:lnTo>
                <a:lnTo>
                  <a:pt x="2790598" y="834761"/>
                </a:lnTo>
                <a:lnTo>
                  <a:pt x="2784021" y="841904"/>
                </a:lnTo>
                <a:lnTo>
                  <a:pt x="2777218" y="849577"/>
                </a:lnTo>
                <a:lnTo>
                  <a:pt x="2769734" y="857515"/>
                </a:lnTo>
                <a:lnTo>
                  <a:pt x="2767919" y="859367"/>
                </a:lnTo>
                <a:lnTo>
                  <a:pt x="2766332" y="861219"/>
                </a:lnTo>
                <a:lnTo>
                  <a:pt x="2721428" y="926042"/>
                </a:lnTo>
                <a:lnTo>
                  <a:pt x="2802618" y="928952"/>
                </a:lnTo>
                <a:lnTo>
                  <a:pt x="2809194" y="930275"/>
                </a:lnTo>
                <a:lnTo>
                  <a:pt x="2815544" y="932127"/>
                </a:lnTo>
                <a:lnTo>
                  <a:pt x="2821894" y="934508"/>
                </a:lnTo>
                <a:lnTo>
                  <a:pt x="2827791" y="936890"/>
                </a:lnTo>
                <a:lnTo>
                  <a:pt x="2833914" y="939800"/>
                </a:lnTo>
                <a:lnTo>
                  <a:pt x="2839584" y="942711"/>
                </a:lnTo>
                <a:lnTo>
                  <a:pt x="2845026" y="945886"/>
                </a:lnTo>
                <a:lnTo>
                  <a:pt x="2850243" y="948796"/>
                </a:lnTo>
                <a:lnTo>
                  <a:pt x="2859994" y="954617"/>
                </a:lnTo>
                <a:lnTo>
                  <a:pt x="2868612" y="959379"/>
                </a:lnTo>
                <a:lnTo>
                  <a:pt x="2872468" y="961231"/>
                </a:lnTo>
                <a:lnTo>
                  <a:pt x="2876096" y="962554"/>
                </a:lnTo>
                <a:lnTo>
                  <a:pt x="2877910" y="962819"/>
                </a:lnTo>
                <a:lnTo>
                  <a:pt x="2879271" y="963083"/>
                </a:lnTo>
                <a:lnTo>
                  <a:pt x="2880859" y="963083"/>
                </a:lnTo>
                <a:lnTo>
                  <a:pt x="2882219" y="963083"/>
                </a:lnTo>
                <a:lnTo>
                  <a:pt x="2886528" y="961496"/>
                </a:lnTo>
                <a:lnTo>
                  <a:pt x="2890610" y="959908"/>
                </a:lnTo>
                <a:lnTo>
                  <a:pt x="2893785" y="957527"/>
                </a:lnTo>
                <a:lnTo>
                  <a:pt x="2897187" y="955411"/>
                </a:lnTo>
                <a:lnTo>
                  <a:pt x="2899909" y="953029"/>
                </a:lnTo>
                <a:lnTo>
                  <a:pt x="2902630" y="950648"/>
                </a:lnTo>
                <a:lnTo>
                  <a:pt x="2904898" y="948267"/>
                </a:lnTo>
                <a:lnTo>
                  <a:pt x="2906939" y="945356"/>
                </a:lnTo>
                <a:lnTo>
                  <a:pt x="2914650" y="934244"/>
                </a:lnTo>
                <a:lnTo>
                  <a:pt x="2921453" y="922602"/>
                </a:lnTo>
                <a:lnTo>
                  <a:pt x="2923268" y="919692"/>
                </a:lnTo>
                <a:lnTo>
                  <a:pt x="2925309" y="916781"/>
                </a:lnTo>
                <a:lnTo>
                  <a:pt x="2927576" y="914400"/>
                </a:lnTo>
                <a:lnTo>
                  <a:pt x="2930071" y="911754"/>
                </a:lnTo>
                <a:lnTo>
                  <a:pt x="2932566" y="909373"/>
                </a:lnTo>
                <a:lnTo>
                  <a:pt x="2935741" y="906992"/>
                </a:lnTo>
                <a:lnTo>
                  <a:pt x="2938916" y="904875"/>
                </a:lnTo>
                <a:lnTo>
                  <a:pt x="2942771" y="902758"/>
                </a:lnTo>
                <a:lnTo>
                  <a:pt x="2946853" y="901436"/>
                </a:lnTo>
                <a:lnTo>
                  <a:pt x="2951162" y="899583"/>
                </a:lnTo>
                <a:lnTo>
                  <a:pt x="2956378" y="898261"/>
                </a:lnTo>
                <a:lnTo>
                  <a:pt x="2961821" y="897202"/>
                </a:lnTo>
                <a:lnTo>
                  <a:pt x="2967718" y="896144"/>
                </a:lnTo>
                <a:lnTo>
                  <a:pt x="2974294" y="895615"/>
                </a:lnTo>
                <a:lnTo>
                  <a:pt x="2981551" y="895350"/>
                </a:lnTo>
                <a:lnTo>
                  <a:pt x="2989262" y="895350"/>
                </a:lnTo>
                <a:lnTo>
                  <a:pt x="2989943" y="896673"/>
                </a:lnTo>
                <a:lnTo>
                  <a:pt x="2990169" y="898261"/>
                </a:lnTo>
                <a:lnTo>
                  <a:pt x="3001055" y="910167"/>
                </a:lnTo>
                <a:lnTo>
                  <a:pt x="3003776" y="905933"/>
                </a:lnTo>
                <a:lnTo>
                  <a:pt x="3006271" y="902494"/>
                </a:lnTo>
                <a:lnTo>
                  <a:pt x="3008993" y="899583"/>
                </a:lnTo>
                <a:lnTo>
                  <a:pt x="3011260" y="897467"/>
                </a:lnTo>
                <a:lnTo>
                  <a:pt x="3013528" y="895615"/>
                </a:lnTo>
                <a:lnTo>
                  <a:pt x="3016250" y="894556"/>
                </a:lnTo>
                <a:lnTo>
                  <a:pt x="3018744" y="893763"/>
                </a:lnTo>
                <a:lnTo>
                  <a:pt x="3021466" y="893498"/>
                </a:lnTo>
                <a:lnTo>
                  <a:pt x="3024187" y="893763"/>
                </a:lnTo>
                <a:lnTo>
                  <a:pt x="3026909" y="894292"/>
                </a:lnTo>
                <a:lnTo>
                  <a:pt x="3029857" y="895350"/>
                </a:lnTo>
                <a:lnTo>
                  <a:pt x="3033032" y="896144"/>
                </a:lnTo>
                <a:lnTo>
                  <a:pt x="3040289" y="899319"/>
                </a:lnTo>
                <a:lnTo>
                  <a:pt x="3048226" y="903288"/>
                </a:lnTo>
                <a:lnTo>
                  <a:pt x="3066596" y="910696"/>
                </a:lnTo>
                <a:lnTo>
                  <a:pt x="3073400" y="912813"/>
                </a:lnTo>
                <a:lnTo>
                  <a:pt x="3079976" y="915458"/>
                </a:lnTo>
                <a:lnTo>
                  <a:pt x="3086326" y="917840"/>
                </a:lnTo>
                <a:lnTo>
                  <a:pt x="3092676" y="920486"/>
                </a:lnTo>
                <a:lnTo>
                  <a:pt x="3095398" y="922073"/>
                </a:lnTo>
                <a:lnTo>
                  <a:pt x="3098573" y="923925"/>
                </a:lnTo>
                <a:lnTo>
                  <a:pt x="3101294" y="926042"/>
                </a:lnTo>
                <a:lnTo>
                  <a:pt x="3104469" y="928158"/>
                </a:lnTo>
                <a:lnTo>
                  <a:pt x="3107191" y="930540"/>
                </a:lnTo>
                <a:lnTo>
                  <a:pt x="3109912" y="932921"/>
                </a:lnTo>
                <a:lnTo>
                  <a:pt x="3112634" y="936096"/>
                </a:lnTo>
                <a:lnTo>
                  <a:pt x="3115128" y="939271"/>
                </a:lnTo>
                <a:lnTo>
                  <a:pt x="3119437" y="945092"/>
                </a:lnTo>
                <a:lnTo>
                  <a:pt x="3123293" y="950648"/>
                </a:lnTo>
                <a:lnTo>
                  <a:pt x="3126468" y="955940"/>
                </a:lnTo>
                <a:lnTo>
                  <a:pt x="3129416" y="960967"/>
                </a:lnTo>
                <a:lnTo>
                  <a:pt x="3131457" y="965994"/>
                </a:lnTo>
                <a:lnTo>
                  <a:pt x="3133271" y="970492"/>
                </a:lnTo>
                <a:lnTo>
                  <a:pt x="3134859" y="975254"/>
                </a:lnTo>
                <a:lnTo>
                  <a:pt x="3135993" y="979488"/>
                </a:lnTo>
                <a:lnTo>
                  <a:pt x="3136673" y="983721"/>
                </a:lnTo>
                <a:lnTo>
                  <a:pt x="3136900" y="988219"/>
                </a:lnTo>
                <a:lnTo>
                  <a:pt x="3136673" y="991923"/>
                </a:lnTo>
                <a:lnTo>
                  <a:pt x="3136446" y="995892"/>
                </a:lnTo>
                <a:lnTo>
                  <a:pt x="3135766" y="999861"/>
                </a:lnTo>
                <a:lnTo>
                  <a:pt x="3134405" y="1003565"/>
                </a:lnTo>
                <a:lnTo>
                  <a:pt x="3133271" y="1007269"/>
                </a:lnTo>
                <a:lnTo>
                  <a:pt x="3131684" y="1010973"/>
                </a:lnTo>
                <a:lnTo>
                  <a:pt x="3129869" y="1014677"/>
                </a:lnTo>
                <a:lnTo>
                  <a:pt x="3127601" y="1017852"/>
                </a:lnTo>
                <a:lnTo>
                  <a:pt x="3125334" y="1021556"/>
                </a:lnTo>
                <a:lnTo>
                  <a:pt x="3123066" y="1024996"/>
                </a:lnTo>
                <a:lnTo>
                  <a:pt x="3117396" y="1031611"/>
                </a:lnTo>
                <a:lnTo>
                  <a:pt x="3111273" y="1038754"/>
                </a:lnTo>
                <a:lnTo>
                  <a:pt x="3097666" y="1052513"/>
                </a:lnTo>
                <a:lnTo>
                  <a:pt x="3083151" y="1067594"/>
                </a:lnTo>
                <a:lnTo>
                  <a:pt x="3079296" y="1072092"/>
                </a:lnTo>
                <a:lnTo>
                  <a:pt x="3075668" y="1076590"/>
                </a:lnTo>
                <a:lnTo>
                  <a:pt x="3072719" y="1081352"/>
                </a:lnTo>
                <a:lnTo>
                  <a:pt x="3069544" y="1085850"/>
                </a:lnTo>
                <a:lnTo>
                  <a:pt x="3064101" y="1095111"/>
                </a:lnTo>
                <a:lnTo>
                  <a:pt x="3059339" y="1104900"/>
                </a:lnTo>
                <a:lnTo>
                  <a:pt x="3054350" y="1114425"/>
                </a:lnTo>
                <a:lnTo>
                  <a:pt x="3048907" y="1124215"/>
                </a:lnTo>
                <a:lnTo>
                  <a:pt x="3045732" y="1128977"/>
                </a:lnTo>
                <a:lnTo>
                  <a:pt x="3042784" y="1134004"/>
                </a:lnTo>
                <a:lnTo>
                  <a:pt x="3038928" y="1138502"/>
                </a:lnTo>
                <a:lnTo>
                  <a:pt x="3035300" y="1143265"/>
                </a:lnTo>
                <a:lnTo>
                  <a:pt x="3007405" y="1190890"/>
                </a:lnTo>
                <a:lnTo>
                  <a:pt x="3013528" y="1192742"/>
                </a:lnTo>
                <a:lnTo>
                  <a:pt x="3019651" y="1194065"/>
                </a:lnTo>
                <a:lnTo>
                  <a:pt x="3026001" y="1195388"/>
                </a:lnTo>
                <a:lnTo>
                  <a:pt x="3032578" y="1196711"/>
                </a:lnTo>
                <a:lnTo>
                  <a:pt x="3045732" y="1197769"/>
                </a:lnTo>
                <a:lnTo>
                  <a:pt x="3059566" y="1199092"/>
                </a:lnTo>
                <a:lnTo>
                  <a:pt x="3073626" y="1199621"/>
                </a:lnTo>
                <a:lnTo>
                  <a:pt x="3087914" y="1200679"/>
                </a:lnTo>
                <a:lnTo>
                  <a:pt x="3095171" y="1201209"/>
                </a:lnTo>
                <a:lnTo>
                  <a:pt x="3102428" y="1201738"/>
                </a:lnTo>
                <a:lnTo>
                  <a:pt x="3109912" y="1202267"/>
                </a:lnTo>
                <a:lnTo>
                  <a:pt x="3117396" y="1203590"/>
                </a:lnTo>
                <a:lnTo>
                  <a:pt x="3121025" y="1204119"/>
                </a:lnTo>
                <a:lnTo>
                  <a:pt x="3125107" y="1205177"/>
                </a:lnTo>
                <a:lnTo>
                  <a:pt x="3128962" y="1206236"/>
                </a:lnTo>
                <a:lnTo>
                  <a:pt x="3132591" y="1207823"/>
                </a:lnTo>
                <a:lnTo>
                  <a:pt x="3140301" y="1211263"/>
                </a:lnTo>
                <a:lnTo>
                  <a:pt x="3148012" y="1215231"/>
                </a:lnTo>
                <a:lnTo>
                  <a:pt x="3155269" y="1219465"/>
                </a:lnTo>
                <a:lnTo>
                  <a:pt x="3162753" y="1223963"/>
                </a:lnTo>
                <a:lnTo>
                  <a:pt x="3169784" y="1228461"/>
                </a:lnTo>
                <a:lnTo>
                  <a:pt x="3177041" y="1232959"/>
                </a:lnTo>
                <a:lnTo>
                  <a:pt x="3185205" y="1237986"/>
                </a:lnTo>
                <a:lnTo>
                  <a:pt x="3190875" y="1241690"/>
                </a:lnTo>
                <a:lnTo>
                  <a:pt x="3193143" y="1243542"/>
                </a:lnTo>
                <a:lnTo>
                  <a:pt x="3194957" y="1245129"/>
                </a:lnTo>
                <a:lnTo>
                  <a:pt x="3196318" y="1246452"/>
                </a:lnTo>
                <a:lnTo>
                  <a:pt x="3197451" y="1248304"/>
                </a:lnTo>
                <a:lnTo>
                  <a:pt x="3198585" y="1250156"/>
                </a:lnTo>
                <a:lnTo>
                  <a:pt x="3199266" y="1252273"/>
                </a:lnTo>
                <a:lnTo>
                  <a:pt x="3199946" y="1255184"/>
                </a:lnTo>
                <a:lnTo>
                  <a:pt x="3200626" y="1258094"/>
                </a:lnTo>
                <a:lnTo>
                  <a:pt x="3202214" y="1266031"/>
                </a:lnTo>
                <a:lnTo>
                  <a:pt x="3204482" y="1276615"/>
                </a:lnTo>
                <a:lnTo>
                  <a:pt x="3204028" y="1319213"/>
                </a:lnTo>
                <a:lnTo>
                  <a:pt x="3202668" y="1322652"/>
                </a:lnTo>
                <a:lnTo>
                  <a:pt x="3200853" y="1326886"/>
                </a:lnTo>
                <a:lnTo>
                  <a:pt x="3198585" y="1331648"/>
                </a:lnTo>
                <a:lnTo>
                  <a:pt x="3195864" y="1337204"/>
                </a:lnTo>
                <a:lnTo>
                  <a:pt x="3189287" y="1349111"/>
                </a:lnTo>
                <a:lnTo>
                  <a:pt x="3182030" y="1361811"/>
                </a:lnTo>
                <a:lnTo>
                  <a:pt x="3174546" y="1374775"/>
                </a:lnTo>
                <a:lnTo>
                  <a:pt x="3167289" y="1386152"/>
                </a:lnTo>
                <a:lnTo>
                  <a:pt x="3160939" y="1396206"/>
                </a:lnTo>
                <a:lnTo>
                  <a:pt x="3156176" y="1403350"/>
                </a:lnTo>
                <a:lnTo>
                  <a:pt x="3182710" y="1413934"/>
                </a:lnTo>
                <a:lnTo>
                  <a:pt x="3189741" y="1417638"/>
                </a:lnTo>
                <a:lnTo>
                  <a:pt x="3190875" y="1418431"/>
                </a:lnTo>
                <a:lnTo>
                  <a:pt x="3190648" y="1419225"/>
                </a:lnTo>
                <a:lnTo>
                  <a:pt x="3190194" y="1420284"/>
                </a:lnTo>
                <a:lnTo>
                  <a:pt x="3190421" y="1421342"/>
                </a:lnTo>
                <a:lnTo>
                  <a:pt x="3190421" y="1422665"/>
                </a:lnTo>
                <a:lnTo>
                  <a:pt x="3191101" y="1424252"/>
                </a:lnTo>
                <a:lnTo>
                  <a:pt x="3192009" y="1426369"/>
                </a:lnTo>
                <a:lnTo>
                  <a:pt x="3196318" y="1420284"/>
                </a:lnTo>
                <a:lnTo>
                  <a:pt x="3199946" y="1415786"/>
                </a:lnTo>
                <a:lnTo>
                  <a:pt x="3201534" y="1413934"/>
                </a:lnTo>
                <a:lnTo>
                  <a:pt x="3202894" y="1412611"/>
                </a:lnTo>
                <a:lnTo>
                  <a:pt x="3204709" y="1411552"/>
                </a:lnTo>
                <a:lnTo>
                  <a:pt x="3206069" y="1411023"/>
                </a:lnTo>
                <a:lnTo>
                  <a:pt x="3207884" y="1410494"/>
                </a:lnTo>
                <a:lnTo>
                  <a:pt x="3209698" y="1410494"/>
                </a:lnTo>
                <a:lnTo>
                  <a:pt x="3212193" y="1411023"/>
                </a:lnTo>
                <a:lnTo>
                  <a:pt x="3214687" y="1411288"/>
                </a:lnTo>
                <a:lnTo>
                  <a:pt x="3221037" y="1413140"/>
                </a:lnTo>
                <a:lnTo>
                  <a:pt x="3229882" y="1415521"/>
                </a:lnTo>
                <a:lnTo>
                  <a:pt x="3240541" y="1418696"/>
                </a:lnTo>
                <a:lnTo>
                  <a:pt x="3253014" y="1423194"/>
                </a:lnTo>
                <a:lnTo>
                  <a:pt x="3266621" y="1428221"/>
                </a:lnTo>
                <a:lnTo>
                  <a:pt x="3280682" y="1434042"/>
                </a:lnTo>
                <a:lnTo>
                  <a:pt x="3287485" y="1437217"/>
                </a:lnTo>
                <a:lnTo>
                  <a:pt x="3294062" y="1440392"/>
                </a:lnTo>
                <a:lnTo>
                  <a:pt x="3300412" y="1443831"/>
                </a:lnTo>
                <a:lnTo>
                  <a:pt x="3306535" y="1447536"/>
                </a:lnTo>
                <a:lnTo>
                  <a:pt x="3311978" y="1450975"/>
                </a:lnTo>
                <a:lnTo>
                  <a:pt x="3316741" y="1454679"/>
                </a:lnTo>
                <a:lnTo>
                  <a:pt x="3319009" y="1456531"/>
                </a:lnTo>
                <a:lnTo>
                  <a:pt x="3321050" y="1458384"/>
                </a:lnTo>
                <a:lnTo>
                  <a:pt x="3322864" y="1460236"/>
                </a:lnTo>
                <a:lnTo>
                  <a:pt x="3324678" y="1462352"/>
                </a:lnTo>
                <a:lnTo>
                  <a:pt x="3328307" y="1467115"/>
                </a:lnTo>
                <a:lnTo>
                  <a:pt x="3331028" y="1470554"/>
                </a:lnTo>
                <a:lnTo>
                  <a:pt x="3332162" y="1472671"/>
                </a:lnTo>
                <a:lnTo>
                  <a:pt x="3332842" y="1474523"/>
                </a:lnTo>
                <a:lnTo>
                  <a:pt x="3333069" y="1476111"/>
                </a:lnTo>
                <a:lnTo>
                  <a:pt x="3333523" y="1478492"/>
                </a:lnTo>
                <a:lnTo>
                  <a:pt x="3334430" y="1481402"/>
                </a:lnTo>
                <a:lnTo>
                  <a:pt x="3335791" y="1486165"/>
                </a:lnTo>
                <a:lnTo>
                  <a:pt x="3347810" y="1523471"/>
                </a:lnTo>
                <a:lnTo>
                  <a:pt x="3347584" y="1526911"/>
                </a:lnTo>
                <a:lnTo>
                  <a:pt x="3347357" y="1530350"/>
                </a:lnTo>
                <a:lnTo>
                  <a:pt x="3346676" y="1533790"/>
                </a:lnTo>
                <a:lnTo>
                  <a:pt x="3346223" y="1536965"/>
                </a:lnTo>
                <a:lnTo>
                  <a:pt x="3345316" y="1540404"/>
                </a:lnTo>
                <a:lnTo>
                  <a:pt x="3344409" y="1543579"/>
                </a:lnTo>
                <a:lnTo>
                  <a:pt x="3343501" y="1546754"/>
                </a:lnTo>
                <a:lnTo>
                  <a:pt x="3342141" y="1549665"/>
                </a:lnTo>
                <a:lnTo>
                  <a:pt x="3339646" y="1555750"/>
                </a:lnTo>
                <a:lnTo>
                  <a:pt x="3336925" y="1561571"/>
                </a:lnTo>
                <a:lnTo>
                  <a:pt x="3333523" y="1567392"/>
                </a:lnTo>
                <a:lnTo>
                  <a:pt x="3330348" y="1572948"/>
                </a:lnTo>
                <a:lnTo>
                  <a:pt x="3326492" y="1577975"/>
                </a:lnTo>
                <a:lnTo>
                  <a:pt x="3322637" y="1583267"/>
                </a:lnTo>
                <a:lnTo>
                  <a:pt x="3319009" y="1588029"/>
                </a:lnTo>
                <a:lnTo>
                  <a:pt x="3315153" y="1593056"/>
                </a:lnTo>
                <a:lnTo>
                  <a:pt x="3307669" y="1602052"/>
                </a:lnTo>
                <a:lnTo>
                  <a:pt x="3300639" y="1610519"/>
                </a:lnTo>
                <a:lnTo>
                  <a:pt x="3293835" y="1619515"/>
                </a:lnTo>
                <a:lnTo>
                  <a:pt x="3287485" y="1627981"/>
                </a:lnTo>
                <a:lnTo>
                  <a:pt x="3280909" y="1636184"/>
                </a:lnTo>
                <a:lnTo>
                  <a:pt x="3273651" y="1644386"/>
                </a:lnTo>
                <a:lnTo>
                  <a:pt x="3264580" y="1654175"/>
                </a:lnTo>
                <a:lnTo>
                  <a:pt x="3255055" y="1664759"/>
                </a:lnTo>
                <a:lnTo>
                  <a:pt x="3244850" y="1676136"/>
                </a:lnTo>
                <a:lnTo>
                  <a:pt x="3234644" y="1687513"/>
                </a:lnTo>
                <a:lnTo>
                  <a:pt x="3225119" y="1699419"/>
                </a:lnTo>
                <a:lnTo>
                  <a:pt x="3215821" y="1711325"/>
                </a:lnTo>
                <a:lnTo>
                  <a:pt x="3211739" y="1717146"/>
                </a:lnTo>
                <a:lnTo>
                  <a:pt x="3207884" y="1722967"/>
                </a:lnTo>
                <a:lnTo>
                  <a:pt x="3204482" y="1728788"/>
                </a:lnTo>
                <a:lnTo>
                  <a:pt x="3201080" y="1734609"/>
                </a:lnTo>
                <a:lnTo>
                  <a:pt x="3199493" y="1737519"/>
                </a:lnTo>
                <a:lnTo>
                  <a:pt x="3198132" y="1740694"/>
                </a:lnTo>
                <a:lnTo>
                  <a:pt x="3196998" y="1743340"/>
                </a:lnTo>
                <a:lnTo>
                  <a:pt x="3196091" y="1745721"/>
                </a:lnTo>
                <a:lnTo>
                  <a:pt x="3194730" y="1750219"/>
                </a:lnTo>
                <a:lnTo>
                  <a:pt x="3193596" y="1754452"/>
                </a:lnTo>
                <a:lnTo>
                  <a:pt x="3192009" y="1759215"/>
                </a:lnTo>
                <a:lnTo>
                  <a:pt x="3189741" y="1764242"/>
                </a:lnTo>
                <a:lnTo>
                  <a:pt x="3188380" y="1767417"/>
                </a:lnTo>
                <a:lnTo>
                  <a:pt x="3186566" y="1770327"/>
                </a:lnTo>
                <a:lnTo>
                  <a:pt x="3184298" y="1774032"/>
                </a:lnTo>
                <a:lnTo>
                  <a:pt x="3181803" y="1777736"/>
                </a:lnTo>
                <a:lnTo>
                  <a:pt x="3136673" y="1842029"/>
                </a:lnTo>
                <a:lnTo>
                  <a:pt x="3132818" y="1847850"/>
                </a:lnTo>
                <a:lnTo>
                  <a:pt x="3129869" y="1852084"/>
                </a:lnTo>
                <a:lnTo>
                  <a:pt x="3127601" y="1855523"/>
                </a:lnTo>
                <a:lnTo>
                  <a:pt x="3126014" y="1858698"/>
                </a:lnTo>
                <a:lnTo>
                  <a:pt x="3124653" y="1862402"/>
                </a:lnTo>
                <a:lnTo>
                  <a:pt x="3123519" y="1866900"/>
                </a:lnTo>
                <a:lnTo>
                  <a:pt x="3122159" y="1873250"/>
                </a:lnTo>
                <a:lnTo>
                  <a:pt x="3120571" y="1881717"/>
                </a:lnTo>
                <a:lnTo>
                  <a:pt x="3125560" y="1878806"/>
                </a:lnTo>
                <a:lnTo>
                  <a:pt x="3130550" y="1876425"/>
                </a:lnTo>
                <a:lnTo>
                  <a:pt x="3135539" y="1874573"/>
                </a:lnTo>
                <a:lnTo>
                  <a:pt x="3139848" y="1872986"/>
                </a:lnTo>
                <a:lnTo>
                  <a:pt x="3144610" y="1872192"/>
                </a:lnTo>
                <a:lnTo>
                  <a:pt x="3149146" y="1871398"/>
                </a:lnTo>
                <a:lnTo>
                  <a:pt x="3153228" y="1871134"/>
                </a:lnTo>
                <a:lnTo>
                  <a:pt x="3157537" y="1871134"/>
                </a:lnTo>
                <a:lnTo>
                  <a:pt x="3161846" y="1871398"/>
                </a:lnTo>
                <a:lnTo>
                  <a:pt x="3165701" y="1872192"/>
                </a:lnTo>
                <a:lnTo>
                  <a:pt x="3169784" y="1872986"/>
                </a:lnTo>
                <a:lnTo>
                  <a:pt x="3173866" y="1874309"/>
                </a:lnTo>
                <a:lnTo>
                  <a:pt x="3177721" y="1875367"/>
                </a:lnTo>
                <a:lnTo>
                  <a:pt x="3181803" y="1876954"/>
                </a:lnTo>
                <a:lnTo>
                  <a:pt x="3185659" y="1878806"/>
                </a:lnTo>
                <a:lnTo>
                  <a:pt x="3189514" y="1880659"/>
                </a:lnTo>
                <a:lnTo>
                  <a:pt x="3205162" y="1888596"/>
                </a:lnTo>
                <a:lnTo>
                  <a:pt x="3221037" y="1896534"/>
                </a:lnTo>
                <a:lnTo>
                  <a:pt x="3225346" y="1897856"/>
                </a:lnTo>
                <a:lnTo>
                  <a:pt x="3229655" y="1899444"/>
                </a:lnTo>
                <a:lnTo>
                  <a:pt x="3233964" y="1901031"/>
                </a:lnTo>
                <a:lnTo>
                  <a:pt x="3238273" y="1902090"/>
                </a:lnTo>
                <a:lnTo>
                  <a:pt x="3243035" y="1903148"/>
                </a:lnTo>
                <a:lnTo>
                  <a:pt x="3247571" y="1903942"/>
                </a:lnTo>
                <a:lnTo>
                  <a:pt x="3252334" y="1904471"/>
                </a:lnTo>
                <a:lnTo>
                  <a:pt x="3257323" y="1904736"/>
                </a:lnTo>
                <a:lnTo>
                  <a:pt x="3269569" y="1927490"/>
                </a:lnTo>
                <a:lnTo>
                  <a:pt x="3273425" y="1933840"/>
                </a:lnTo>
                <a:lnTo>
                  <a:pt x="3276600" y="1940454"/>
                </a:lnTo>
                <a:lnTo>
                  <a:pt x="3279321" y="1946540"/>
                </a:lnTo>
                <a:lnTo>
                  <a:pt x="3281362" y="1953154"/>
                </a:lnTo>
                <a:lnTo>
                  <a:pt x="3282723" y="1959240"/>
                </a:lnTo>
                <a:lnTo>
                  <a:pt x="3283630" y="1964796"/>
                </a:lnTo>
                <a:lnTo>
                  <a:pt x="3284084" y="1970617"/>
                </a:lnTo>
                <a:lnTo>
                  <a:pt x="3284084" y="1976438"/>
                </a:lnTo>
                <a:lnTo>
                  <a:pt x="3283403" y="1981994"/>
                </a:lnTo>
                <a:lnTo>
                  <a:pt x="3282496" y="1987550"/>
                </a:lnTo>
                <a:lnTo>
                  <a:pt x="3281135" y="1992842"/>
                </a:lnTo>
                <a:lnTo>
                  <a:pt x="3279094" y="1998134"/>
                </a:lnTo>
                <a:lnTo>
                  <a:pt x="3277053" y="2003161"/>
                </a:lnTo>
                <a:lnTo>
                  <a:pt x="3274785" y="2008452"/>
                </a:lnTo>
                <a:lnTo>
                  <a:pt x="3271837" y="2013744"/>
                </a:lnTo>
                <a:lnTo>
                  <a:pt x="3268889" y="2018506"/>
                </a:lnTo>
                <a:lnTo>
                  <a:pt x="3265714" y="2023269"/>
                </a:lnTo>
                <a:lnTo>
                  <a:pt x="3262312" y="2028296"/>
                </a:lnTo>
                <a:lnTo>
                  <a:pt x="3258684" y="2033059"/>
                </a:lnTo>
                <a:lnTo>
                  <a:pt x="3255055" y="2038086"/>
                </a:lnTo>
                <a:lnTo>
                  <a:pt x="3246891" y="2047346"/>
                </a:lnTo>
                <a:lnTo>
                  <a:pt x="3238953" y="2056606"/>
                </a:lnTo>
                <a:lnTo>
                  <a:pt x="3230789" y="2065602"/>
                </a:lnTo>
                <a:lnTo>
                  <a:pt x="3223078" y="2074863"/>
                </a:lnTo>
                <a:lnTo>
                  <a:pt x="3219223" y="2079361"/>
                </a:lnTo>
                <a:lnTo>
                  <a:pt x="3215368" y="2083859"/>
                </a:lnTo>
                <a:lnTo>
                  <a:pt x="3212193" y="2088886"/>
                </a:lnTo>
                <a:lnTo>
                  <a:pt x="3208791" y="2093384"/>
                </a:lnTo>
                <a:lnTo>
                  <a:pt x="3204709" y="2099205"/>
                </a:lnTo>
                <a:lnTo>
                  <a:pt x="3199946" y="2105290"/>
                </a:lnTo>
                <a:lnTo>
                  <a:pt x="3194957" y="2111111"/>
                </a:lnTo>
                <a:lnTo>
                  <a:pt x="3189968" y="2117196"/>
                </a:lnTo>
                <a:lnTo>
                  <a:pt x="3179762" y="2129367"/>
                </a:lnTo>
                <a:lnTo>
                  <a:pt x="3169557" y="2141802"/>
                </a:lnTo>
                <a:lnTo>
                  <a:pt x="3164794" y="2148417"/>
                </a:lnTo>
                <a:lnTo>
                  <a:pt x="3160485" y="2155296"/>
                </a:lnTo>
                <a:lnTo>
                  <a:pt x="3158218" y="2158471"/>
                </a:lnTo>
                <a:lnTo>
                  <a:pt x="3156176" y="2162175"/>
                </a:lnTo>
                <a:lnTo>
                  <a:pt x="3154362" y="2165615"/>
                </a:lnTo>
                <a:lnTo>
                  <a:pt x="3152548" y="2169054"/>
                </a:lnTo>
                <a:lnTo>
                  <a:pt x="3150960" y="2173023"/>
                </a:lnTo>
                <a:lnTo>
                  <a:pt x="3149600" y="2176727"/>
                </a:lnTo>
                <a:lnTo>
                  <a:pt x="3148239" y="2180696"/>
                </a:lnTo>
                <a:lnTo>
                  <a:pt x="3146878" y="2184400"/>
                </a:lnTo>
                <a:lnTo>
                  <a:pt x="3145971" y="2188633"/>
                </a:lnTo>
                <a:lnTo>
                  <a:pt x="3145064" y="2192602"/>
                </a:lnTo>
                <a:lnTo>
                  <a:pt x="3144610" y="2196836"/>
                </a:lnTo>
                <a:lnTo>
                  <a:pt x="3144157" y="2201069"/>
                </a:lnTo>
                <a:lnTo>
                  <a:pt x="3147332" y="2200011"/>
                </a:lnTo>
                <a:lnTo>
                  <a:pt x="3150053" y="2198688"/>
                </a:lnTo>
                <a:lnTo>
                  <a:pt x="3152548" y="2197365"/>
                </a:lnTo>
                <a:lnTo>
                  <a:pt x="3155269" y="2196042"/>
                </a:lnTo>
                <a:lnTo>
                  <a:pt x="3157537" y="2194454"/>
                </a:lnTo>
                <a:lnTo>
                  <a:pt x="3160032" y="2192602"/>
                </a:lnTo>
                <a:lnTo>
                  <a:pt x="3162073" y="2190750"/>
                </a:lnTo>
                <a:lnTo>
                  <a:pt x="3164341" y="2188898"/>
                </a:lnTo>
                <a:lnTo>
                  <a:pt x="3168423" y="2184665"/>
                </a:lnTo>
                <a:lnTo>
                  <a:pt x="3172051" y="2180431"/>
                </a:lnTo>
                <a:lnTo>
                  <a:pt x="3175680" y="2175669"/>
                </a:lnTo>
                <a:lnTo>
                  <a:pt x="3179082" y="2170642"/>
                </a:lnTo>
                <a:lnTo>
                  <a:pt x="3185432" y="2160323"/>
                </a:lnTo>
                <a:lnTo>
                  <a:pt x="3192009" y="2149740"/>
                </a:lnTo>
                <a:lnTo>
                  <a:pt x="3195410" y="2144183"/>
                </a:lnTo>
                <a:lnTo>
                  <a:pt x="3199039" y="2139157"/>
                </a:lnTo>
                <a:lnTo>
                  <a:pt x="3202894" y="2133865"/>
                </a:lnTo>
                <a:lnTo>
                  <a:pt x="3207203" y="2129102"/>
                </a:lnTo>
                <a:lnTo>
                  <a:pt x="3211966" y="2123811"/>
                </a:lnTo>
                <a:lnTo>
                  <a:pt x="3215594" y="2119577"/>
                </a:lnTo>
                <a:lnTo>
                  <a:pt x="3218996" y="2115608"/>
                </a:lnTo>
                <a:lnTo>
                  <a:pt x="3223305" y="2111111"/>
                </a:lnTo>
                <a:lnTo>
                  <a:pt x="3225573" y="2108729"/>
                </a:lnTo>
                <a:lnTo>
                  <a:pt x="3228068" y="2106083"/>
                </a:lnTo>
                <a:lnTo>
                  <a:pt x="3230789" y="2103967"/>
                </a:lnTo>
                <a:lnTo>
                  <a:pt x="3233510" y="2101850"/>
                </a:lnTo>
                <a:lnTo>
                  <a:pt x="3236685" y="2099998"/>
                </a:lnTo>
                <a:lnTo>
                  <a:pt x="3239860" y="2098146"/>
                </a:lnTo>
                <a:lnTo>
                  <a:pt x="3243262" y="2096823"/>
                </a:lnTo>
                <a:lnTo>
                  <a:pt x="3246437" y="2095236"/>
                </a:lnTo>
                <a:lnTo>
                  <a:pt x="3253468" y="2092590"/>
                </a:lnTo>
                <a:lnTo>
                  <a:pt x="3261178" y="2089944"/>
                </a:lnTo>
                <a:lnTo>
                  <a:pt x="3268889" y="2088092"/>
                </a:lnTo>
                <a:lnTo>
                  <a:pt x="3276826" y="2087034"/>
                </a:lnTo>
                <a:lnTo>
                  <a:pt x="3284991" y="2085975"/>
                </a:lnTo>
                <a:lnTo>
                  <a:pt x="3293155" y="2085446"/>
                </a:lnTo>
                <a:lnTo>
                  <a:pt x="3301319" y="2085181"/>
                </a:lnTo>
                <a:lnTo>
                  <a:pt x="3309257" y="2085446"/>
                </a:lnTo>
                <a:lnTo>
                  <a:pt x="3316968" y="2085711"/>
                </a:lnTo>
                <a:lnTo>
                  <a:pt x="3324678" y="2086769"/>
                </a:lnTo>
                <a:lnTo>
                  <a:pt x="3331935" y="2087827"/>
                </a:lnTo>
                <a:lnTo>
                  <a:pt x="3338739" y="2089415"/>
                </a:lnTo>
                <a:lnTo>
                  <a:pt x="3377746" y="2115608"/>
                </a:lnTo>
                <a:lnTo>
                  <a:pt x="3388178" y="2125927"/>
                </a:lnTo>
                <a:lnTo>
                  <a:pt x="3397476" y="2135188"/>
                </a:lnTo>
                <a:lnTo>
                  <a:pt x="3406094" y="2142596"/>
                </a:lnTo>
                <a:lnTo>
                  <a:pt x="3413578" y="2149475"/>
                </a:lnTo>
                <a:lnTo>
                  <a:pt x="3420155" y="2155561"/>
                </a:lnTo>
                <a:lnTo>
                  <a:pt x="3425598" y="2160852"/>
                </a:lnTo>
                <a:lnTo>
                  <a:pt x="3427639" y="2163498"/>
                </a:lnTo>
                <a:lnTo>
                  <a:pt x="3429680" y="2166144"/>
                </a:lnTo>
                <a:lnTo>
                  <a:pt x="3431494" y="2168790"/>
                </a:lnTo>
                <a:lnTo>
                  <a:pt x="3432855" y="2171700"/>
                </a:lnTo>
                <a:lnTo>
                  <a:pt x="3433989" y="2174346"/>
                </a:lnTo>
                <a:lnTo>
                  <a:pt x="3434669" y="2176992"/>
                </a:lnTo>
                <a:lnTo>
                  <a:pt x="3435123" y="2180167"/>
                </a:lnTo>
                <a:lnTo>
                  <a:pt x="3435350" y="2183606"/>
                </a:lnTo>
                <a:lnTo>
                  <a:pt x="3435123" y="2186781"/>
                </a:lnTo>
                <a:lnTo>
                  <a:pt x="3434442" y="2190486"/>
                </a:lnTo>
                <a:lnTo>
                  <a:pt x="3433535" y="2194719"/>
                </a:lnTo>
                <a:lnTo>
                  <a:pt x="3432401" y="2198952"/>
                </a:lnTo>
                <a:lnTo>
                  <a:pt x="3430587" y="2203450"/>
                </a:lnTo>
                <a:lnTo>
                  <a:pt x="3428546" y="2208477"/>
                </a:lnTo>
                <a:lnTo>
                  <a:pt x="3426278" y="2214033"/>
                </a:lnTo>
                <a:lnTo>
                  <a:pt x="3423330" y="2220119"/>
                </a:lnTo>
                <a:lnTo>
                  <a:pt x="3416526" y="2233083"/>
                </a:lnTo>
                <a:lnTo>
                  <a:pt x="3408135" y="2248694"/>
                </a:lnTo>
                <a:lnTo>
                  <a:pt x="3402692" y="2258483"/>
                </a:lnTo>
                <a:lnTo>
                  <a:pt x="3397930" y="2266156"/>
                </a:lnTo>
                <a:lnTo>
                  <a:pt x="3393848" y="2273036"/>
                </a:lnTo>
                <a:lnTo>
                  <a:pt x="3390219" y="2278856"/>
                </a:lnTo>
                <a:lnTo>
                  <a:pt x="3384550" y="2287323"/>
                </a:lnTo>
                <a:lnTo>
                  <a:pt x="3379560" y="2293408"/>
                </a:lnTo>
                <a:lnTo>
                  <a:pt x="3375251" y="2299229"/>
                </a:lnTo>
                <a:lnTo>
                  <a:pt x="3370262" y="2305315"/>
                </a:lnTo>
                <a:lnTo>
                  <a:pt x="3367314" y="2309283"/>
                </a:lnTo>
                <a:lnTo>
                  <a:pt x="3364139" y="2314046"/>
                </a:lnTo>
                <a:lnTo>
                  <a:pt x="3360510" y="2319867"/>
                </a:lnTo>
                <a:lnTo>
                  <a:pt x="3356201" y="2326481"/>
                </a:lnTo>
                <a:lnTo>
                  <a:pt x="3350532" y="2334948"/>
                </a:lnTo>
                <a:lnTo>
                  <a:pt x="3344635" y="2343679"/>
                </a:lnTo>
                <a:lnTo>
                  <a:pt x="3338512" y="2351617"/>
                </a:lnTo>
                <a:lnTo>
                  <a:pt x="3332162" y="2359025"/>
                </a:lnTo>
                <a:lnTo>
                  <a:pt x="3318782" y="2374636"/>
                </a:lnTo>
                <a:lnTo>
                  <a:pt x="3305175" y="2389981"/>
                </a:lnTo>
                <a:lnTo>
                  <a:pt x="3297918" y="2397654"/>
                </a:lnTo>
                <a:lnTo>
                  <a:pt x="3290887" y="2406121"/>
                </a:lnTo>
                <a:lnTo>
                  <a:pt x="3283857" y="2414588"/>
                </a:lnTo>
                <a:lnTo>
                  <a:pt x="3276826" y="2423319"/>
                </a:lnTo>
                <a:lnTo>
                  <a:pt x="3270023" y="2432844"/>
                </a:lnTo>
                <a:lnTo>
                  <a:pt x="3263219" y="2442633"/>
                </a:lnTo>
                <a:lnTo>
                  <a:pt x="3256643" y="2452952"/>
                </a:lnTo>
                <a:lnTo>
                  <a:pt x="3250066" y="2464065"/>
                </a:lnTo>
                <a:lnTo>
                  <a:pt x="3189060" y="2561431"/>
                </a:lnTo>
                <a:lnTo>
                  <a:pt x="3183844" y="2568046"/>
                </a:lnTo>
                <a:lnTo>
                  <a:pt x="3179309" y="2574131"/>
                </a:lnTo>
                <a:lnTo>
                  <a:pt x="3175453" y="2579423"/>
                </a:lnTo>
                <a:lnTo>
                  <a:pt x="3171825" y="2584715"/>
                </a:lnTo>
                <a:lnTo>
                  <a:pt x="3168876" y="2589477"/>
                </a:lnTo>
                <a:lnTo>
                  <a:pt x="3166609" y="2594240"/>
                </a:lnTo>
                <a:lnTo>
                  <a:pt x="3164114" y="2598473"/>
                </a:lnTo>
                <a:lnTo>
                  <a:pt x="3162300" y="2602442"/>
                </a:lnTo>
                <a:lnTo>
                  <a:pt x="3158898" y="2609321"/>
                </a:lnTo>
                <a:lnTo>
                  <a:pt x="3156176" y="2615406"/>
                </a:lnTo>
                <a:lnTo>
                  <a:pt x="3154589" y="2617788"/>
                </a:lnTo>
                <a:lnTo>
                  <a:pt x="3153001" y="2620433"/>
                </a:lnTo>
                <a:lnTo>
                  <a:pt x="3151187" y="2622815"/>
                </a:lnTo>
                <a:lnTo>
                  <a:pt x="3149373" y="2624931"/>
                </a:lnTo>
                <a:lnTo>
                  <a:pt x="3145291" y="2628636"/>
                </a:lnTo>
                <a:lnTo>
                  <a:pt x="3142116" y="2631017"/>
                </a:lnTo>
                <a:lnTo>
                  <a:pt x="3139394" y="2632869"/>
                </a:lnTo>
                <a:lnTo>
                  <a:pt x="3137353" y="2633663"/>
                </a:lnTo>
                <a:lnTo>
                  <a:pt x="3135993" y="2633927"/>
                </a:lnTo>
                <a:lnTo>
                  <a:pt x="3134405" y="2633927"/>
                </a:lnTo>
                <a:lnTo>
                  <a:pt x="3133498" y="2633663"/>
                </a:lnTo>
                <a:lnTo>
                  <a:pt x="3132818" y="2633133"/>
                </a:lnTo>
                <a:lnTo>
                  <a:pt x="3132137" y="2633133"/>
                </a:lnTo>
                <a:lnTo>
                  <a:pt x="3131457" y="2633133"/>
                </a:lnTo>
                <a:lnTo>
                  <a:pt x="3130776" y="2633663"/>
                </a:lnTo>
                <a:lnTo>
                  <a:pt x="3129643" y="2634986"/>
                </a:lnTo>
                <a:lnTo>
                  <a:pt x="3128055" y="2636838"/>
                </a:lnTo>
                <a:lnTo>
                  <a:pt x="3126468" y="2639748"/>
                </a:lnTo>
                <a:lnTo>
                  <a:pt x="3124200" y="2643981"/>
                </a:lnTo>
                <a:lnTo>
                  <a:pt x="3121251" y="2649802"/>
                </a:lnTo>
                <a:lnTo>
                  <a:pt x="3118757" y="2656417"/>
                </a:lnTo>
                <a:lnTo>
                  <a:pt x="3115128" y="2667265"/>
                </a:lnTo>
                <a:lnTo>
                  <a:pt x="3111500" y="2678377"/>
                </a:lnTo>
                <a:lnTo>
                  <a:pt x="3108325" y="2686579"/>
                </a:lnTo>
                <a:lnTo>
                  <a:pt x="3113314" y="2686050"/>
                </a:lnTo>
                <a:lnTo>
                  <a:pt x="3117623" y="2685521"/>
                </a:lnTo>
                <a:lnTo>
                  <a:pt x="3120798" y="2684463"/>
                </a:lnTo>
                <a:lnTo>
                  <a:pt x="3123746" y="2683669"/>
                </a:lnTo>
                <a:lnTo>
                  <a:pt x="3126014" y="2682611"/>
                </a:lnTo>
                <a:lnTo>
                  <a:pt x="3127601" y="2681288"/>
                </a:lnTo>
                <a:lnTo>
                  <a:pt x="3129416" y="2679700"/>
                </a:lnTo>
                <a:lnTo>
                  <a:pt x="3130550" y="2678113"/>
                </a:lnTo>
                <a:lnTo>
                  <a:pt x="3132818" y="2673615"/>
                </a:lnTo>
                <a:lnTo>
                  <a:pt x="3135766" y="2667794"/>
                </a:lnTo>
                <a:lnTo>
                  <a:pt x="3137353" y="2664090"/>
                </a:lnTo>
                <a:lnTo>
                  <a:pt x="3139621" y="2660121"/>
                </a:lnTo>
                <a:lnTo>
                  <a:pt x="3142569" y="2655623"/>
                </a:lnTo>
                <a:lnTo>
                  <a:pt x="3145744" y="2650861"/>
                </a:lnTo>
                <a:lnTo>
                  <a:pt x="3205389" y="2566988"/>
                </a:lnTo>
                <a:lnTo>
                  <a:pt x="3209925" y="2560373"/>
                </a:lnTo>
                <a:lnTo>
                  <a:pt x="3214007" y="2554552"/>
                </a:lnTo>
                <a:lnTo>
                  <a:pt x="3217409" y="2549790"/>
                </a:lnTo>
                <a:lnTo>
                  <a:pt x="3220357" y="2545821"/>
                </a:lnTo>
                <a:lnTo>
                  <a:pt x="3221944" y="2544233"/>
                </a:lnTo>
                <a:lnTo>
                  <a:pt x="3223985" y="2542646"/>
                </a:lnTo>
                <a:lnTo>
                  <a:pt x="3225800" y="2541058"/>
                </a:lnTo>
                <a:lnTo>
                  <a:pt x="3228068" y="2540000"/>
                </a:lnTo>
                <a:lnTo>
                  <a:pt x="3230562" y="2538677"/>
                </a:lnTo>
                <a:lnTo>
                  <a:pt x="3233284" y="2537619"/>
                </a:lnTo>
                <a:lnTo>
                  <a:pt x="3236685" y="2536561"/>
                </a:lnTo>
                <a:lnTo>
                  <a:pt x="3240087" y="2535767"/>
                </a:lnTo>
                <a:lnTo>
                  <a:pt x="3326266" y="2530475"/>
                </a:lnTo>
                <a:lnTo>
                  <a:pt x="3328307" y="2531533"/>
                </a:lnTo>
                <a:lnTo>
                  <a:pt x="3330575" y="2532063"/>
                </a:lnTo>
                <a:lnTo>
                  <a:pt x="3343275" y="2536561"/>
                </a:lnTo>
                <a:lnTo>
                  <a:pt x="3355294" y="2540794"/>
                </a:lnTo>
                <a:lnTo>
                  <a:pt x="3360964" y="2542911"/>
                </a:lnTo>
                <a:lnTo>
                  <a:pt x="3366634" y="2545027"/>
                </a:lnTo>
                <a:lnTo>
                  <a:pt x="3372076" y="2547673"/>
                </a:lnTo>
                <a:lnTo>
                  <a:pt x="3377519" y="2550054"/>
                </a:lnTo>
                <a:lnTo>
                  <a:pt x="3382735" y="2552700"/>
                </a:lnTo>
                <a:lnTo>
                  <a:pt x="3387951" y="2555875"/>
                </a:lnTo>
                <a:lnTo>
                  <a:pt x="3393167" y="2558786"/>
                </a:lnTo>
                <a:lnTo>
                  <a:pt x="3397930" y="2562490"/>
                </a:lnTo>
                <a:lnTo>
                  <a:pt x="3402919" y="2566458"/>
                </a:lnTo>
                <a:lnTo>
                  <a:pt x="3407909" y="2570956"/>
                </a:lnTo>
                <a:lnTo>
                  <a:pt x="3412898" y="2575983"/>
                </a:lnTo>
                <a:lnTo>
                  <a:pt x="3417660" y="2581275"/>
                </a:lnTo>
                <a:lnTo>
                  <a:pt x="3421062" y="2585508"/>
                </a:lnTo>
                <a:lnTo>
                  <a:pt x="3424010" y="2589742"/>
                </a:lnTo>
                <a:lnTo>
                  <a:pt x="3426732" y="2594504"/>
                </a:lnTo>
                <a:lnTo>
                  <a:pt x="3428546" y="2599002"/>
                </a:lnTo>
                <a:lnTo>
                  <a:pt x="3430134" y="2603500"/>
                </a:lnTo>
                <a:lnTo>
                  <a:pt x="3431494" y="2607998"/>
                </a:lnTo>
                <a:lnTo>
                  <a:pt x="3432175" y="2612496"/>
                </a:lnTo>
                <a:lnTo>
                  <a:pt x="3432401" y="2616994"/>
                </a:lnTo>
                <a:lnTo>
                  <a:pt x="3432401" y="2621492"/>
                </a:lnTo>
                <a:lnTo>
                  <a:pt x="3431948" y="2625990"/>
                </a:lnTo>
                <a:lnTo>
                  <a:pt x="3431267" y="2630752"/>
                </a:lnTo>
                <a:lnTo>
                  <a:pt x="3429907" y="2635250"/>
                </a:lnTo>
                <a:lnTo>
                  <a:pt x="3428319" y="2639748"/>
                </a:lnTo>
                <a:lnTo>
                  <a:pt x="3426505" y="2643981"/>
                </a:lnTo>
                <a:lnTo>
                  <a:pt x="3424237" y="2648744"/>
                </a:lnTo>
                <a:lnTo>
                  <a:pt x="3421742" y="2652977"/>
                </a:lnTo>
                <a:lnTo>
                  <a:pt x="3420609" y="2655094"/>
                </a:lnTo>
                <a:lnTo>
                  <a:pt x="3419021" y="2657211"/>
                </a:lnTo>
                <a:lnTo>
                  <a:pt x="3410857" y="2669381"/>
                </a:lnTo>
                <a:lnTo>
                  <a:pt x="3402692" y="2681288"/>
                </a:lnTo>
                <a:lnTo>
                  <a:pt x="3394528" y="2692929"/>
                </a:lnTo>
                <a:lnTo>
                  <a:pt x="3385910" y="2704571"/>
                </a:lnTo>
                <a:lnTo>
                  <a:pt x="3368901" y="2727325"/>
                </a:lnTo>
                <a:lnTo>
                  <a:pt x="3351439" y="2750344"/>
                </a:lnTo>
                <a:lnTo>
                  <a:pt x="3333976" y="2772569"/>
                </a:lnTo>
                <a:lnTo>
                  <a:pt x="3316514" y="2795058"/>
                </a:lnTo>
                <a:lnTo>
                  <a:pt x="3299278" y="2817283"/>
                </a:lnTo>
                <a:lnTo>
                  <a:pt x="3282496" y="2840038"/>
                </a:lnTo>
                <a:lnTo>
                  <a:pt x="3227387" y="2929467"/>
                </a:lnTo>
                <a:lnTo>
                  <a:pt x="3232830" y="2928144"/>
                </a:lnTo>
                <a:lnTo>
                  <a:pt x="3238500" y="2926821"/>
                </a:lnTo>
                <a:lnTo>
                  <a:pt x="3243943" y="2926027"/>
                </a:lnTo>
                <a:lnTo>
                  <a:pt x="3249385" y="2925233"/>
                </a:lnTo>
                <a:lnTo>
                  <a:pt x="3259818" y="2924175"/>
                </a:lnTo>
                <a:lnTo>
                  <a:pt x="3270250" y="2923911"/>
                </a:lnTo>
                <a:lnTo>
                  <a:pt x="3280909" y="2923381"/>
                </a:lnTo>
                <a:lnTo>
                  <a:pt x="3290887" y="2923117"/>
                </a:lnTo>
                <a:lnTo>
                  <a:pt x="3301093" y="2922852"/>
                </a:lnTo>
                <a:lnTo>
                  <a:pt x="3310844" y="2922058"/>
                </a:lnTo>
                <a:lnTo>
                  <a:pt x="3314019" y="2928673"/>
                </a:lnTo>
                <a:lnTo>
                  <a:pt x="3316514" y="2933965"/>
                </a:lnTo>
                <a:lnTo>
                  <a:pt x="3319235" y="2938463"/>
                </a:lnTo>
                <a:lnTo>
                  <a:pt x="3321503" y="2941638"/>
                </a:lnTo>
                <a:lnTo>
                  <a:pt x="3323771" y="2944283"/>
                </a:lnTo>
                <a:lnTo>
                  <a:pt x="3326039" y="2946136"/>
                </a:lnTo>
                <a:lnTo>
                  <a:pt x="3328080" y="2947194"/>
                </a:lnTo>
                <a:lnTo>
                  <a:pt x="3330575" y="2947723"/>
                </a:lnTo>
                <a:lnTo>
                  <a:pt x="3332842" y="2947723"/>
                </a:lnTo>
                <a:lnTo>
                  <a:pt x="3335564" y="2947458"/>
                </a:lnTo>
                <a:lnTo>
                  <a:pt x="3338512" y="2947194"/>
                </a:lnTo>
                <a:lnTo>
                  <a:pt x="3341460" y="2946665"/>
                </a:lnTo>
                <a:lnTo>
                  <a:pt x="3345316" y="2946136"/>
                </a:lnTo>
                <a:lnTo>
                  <a:pt x="3349398" y="2945342"/>
                </a:lnTo>
                <a:lnTo>
                  <a:pt x="3353480" y="2944813"/>
                </a:lnTo>
                <a:lnTo>
                  <a:pt x="3358696" y="2944813"/>
                </a:lnTo>
                <a:lnTo>
                  <a:pt x="3360737" y="2945077"/>
                </a:lnTo>
                <a:lnTo>
                  <a:pt x="3363685" y="2946400"/>
                </a:lnTo>
                <a:lnTo>
                  <a:pt x="3367314" y="2948252"/>
                </a:lnTo>
                <a:lnTo>
                  <a:pt x="3371623" y="2950633"/>
                </a:lnTo>
                <a:lnTo>
                  <a:pt x="3376385" y="2953544"/>
                </a:lnTo>
                <a:lnTo>
                  <a:pt x="3381375" y="2957513"/>
                </a:lnTo>
                <a:lnTo>
                  <a:pt x="3386817" y="2961746"/>
                </a:lnTo>
                <a:lnTo>
                  <a:pt x="3391807" y="2967038"/>
                </a:lnTo>
                <a:lnTo>
                  <a:pt x="3397023" y="2972594"/>
                </a:lnTo>
                <a:lnTo>
                  <a:pt x="3402239" y="2978679"/>
                </a:lnTo>
                <a:lnTo>
                  <a:pt x="3404507" y="2981590"/>
                </a:lnTo>
                <a:lnTo>
                  <a:pt x="3407001" y="2985029"/>
                </a:lnTo>
                <a:lnTo>
                  <a:pt x="3409042" y="2988733"/>
                </a:lnTo>
                <a:lnTo>
                  <a:pt x="3411084" y="2991908"/>
                </a:lnTo>
                <a:lnTo>
                  <a:pt x="3413125" y="2995877"/>
                </a:lnTo>
                <a:lnTo>
                  <a:pt x="3414939" y="2999581"/>
                </a:lnTo>
                <a:lnTo>
                  <a:pt x="3416526" y="3003550"/>
                </a:lnTo>
                <a:lnTo>
                  <a:pt x="3417887" y="3007519"/>
                </a:lnTo>
                <a:lnTo>
                  <a:pt x="3419248" y="3011488"/>
                </a:lnTo>
                <a:lnTo>
                  <a:pt x="3420155" y="3015721"/>
                </a:lnTo>
                <a:lnTo>
                  <a:pt x="3420835" y="3019954"/>
                </a:lnTo>
                <a:lnTo>
                  <a:pt x="3421289" y="3024452"/>
                </a:lnTo>
                <a:lnTo>
                  <a:pt x="3421516" y="3028156"/>
                </a:lnTo>
                <a:lnTo>
                  <a:pt x="3421516" y="3031861"/>
                </a:lnTo>
                <a:lnTo>
                  <a:pt x="3421289" y="3035300"/>
                </a:lnTo>
                <a:lnTo>
                  <a:pt x="3421062" y="3038740"/>
                </a:lnTo>
                <a:lnTo>
                  <a:pt x="3420382" y="3042179"/>
                </a:lnTo>
                <a:lnTo>
                  <a:pt x="3419701" y="3045619"/>
                </a:lnTo>
                <a:lnTo>
                  <a:pt x="3419021" y="3048794"/>
                </a:lnTo>
                <a:lnTo>
                  <a:pt x="3417660" y="3052233"/>
                </a:lnTo>
                <a:lnTo>
                  <a:pt x="3415392" y="3058319"/>
                </a:lnTo>
                <a:lnTo>
                  <a:pt x="3412671" y="3064669"/>
                </a:lnTo>
                <a:lnTo>
                  <a:pt x="3409496" y="3070490"/>
                </a:lnTo>
                <a:lnTo>
                  <a:pt x="3406094" y="3076311"/>
                </a:lnTo>
                <a:lnTo>
                  <a:pt x="3398384" y="3087688"/>
                </a:lnTo>
                <a:lnTo>
                  <a:pt x="3390446" y="3098271"/>
                </a:lnTo>
                <a:lnTo>
                  <a:pt x="3386817" y="3103298"/>
                </a:lnTo>
                <a:lnTo>
                  <a:pt x="3382962" y="3108854"/>
                </a:lnTo>
                <a:lnTo>
                  <a:pt x="3379560" y="3114146"/>
                </a:lnTo>
                <a:lnTo>
                  <a:pt x="3376612" y="3119173"/>
                </a:lnTo>
                <a:lnTo>
                  <a:pt x="3372757" y="3126581"/>
                </a:lnTo>
                <a:lnTo>
                  <a:pt x="3368221" y="3135577"/>
                </a:lnTo>
                <a:lnTo>
                  <a:pt x="3365726" y="3140340"/>
                </a:lnTo>
                <a:lnTo>
                  <a:pt x="3363685" y="3144573"/>
                </a:lnTo>
                <a:lnTo>
                  <a:pt x="3361644" y="3148013"/>
                </a:lnTo>
                <a:lnTo>
                  <a:pt x="3359603" y="3151188"/>
                </a:lnTo>
                <a:lnTo>
                  <a:pt x="3197905" y="3408098"/>
                </a:lnTo>
                <a:lnTo>
                  <a:pt x="3202894" y="3407569"/>
                </a:lnTo>
                <a:lnTo>
                  <a:pt x="3207657" y="3406246"/>
                </a:lnTo>
                <a:lnTo>
                  <a:pt x="3212193" y="3404923"/>
                </a:lnTo>
                <a:lnTo>
                  <a:pt x="3216728" y="3403600"/>
                </a:lnTo>
                <a:lnTo>
                  <a:pt x="3224893" y="3400161"/>
                </a:lnTo>
                <a:lnTo>
                  <a:pt x="3232603" y="3396456"/>
                </a:lnTo>
                <a:lnTo>
                  <a:pt x="3240087" y="3393281"/>
                </a:lnTo>
                <a:lnTo>
                  <a:pt x="3247798" y="3389842"/>
                </a:lnTo>
                <a:lnTo>
                  <a:pt x="3251653" y="3388519"/>
                </a:lnTo>
                <a:lnTo>
                  <a:pt x="3255735" y="3387461"/>
                </a:lnTo>
                <a:lnTo>
                  <a:pt x="3259818" y="3386402"/>
                </a:lnTo>
                <a:lnTo>
                  <a:pt x="3264126" y="3385608"/>
                </a:lnTo>
                <a:lnTo>
                  <a:pt x="3267301" y="3385344"/>
                </a:lnTo>
                <a:lnTo>
                  <a:pt x="3270476" y="3385344"/>
                </a:lnTo>
                <a:lnTo>
                  <a:pt x="3274105" y="3385344"/>
                </a:lnTo>
                <a:lnTo>
                  <a:pt x="3277507" y="3385608"/>
                </a:lnTo>
                <a:lnTo>
                  <a:pt x="3285444" y="3386138"/>
                </a:lnTo>
                <a:lnTo>
                  <a:pt x="3294062" y="3387725"/>
                </a:lnTo>
                <a:lnTo>
                  <a:pt x="3303134" y="3389313"/>
                </a:lnTo>
                <a:lnTo>
                  <a:pt x="3312659" y="3391694"/>
                </a:lnTo>
                <a:lnTo>
                  <a:pt x="3322184" y="3394075"/>
                </a:lnTo>
                <a:lnTo>
                  <a:pt x="3332162" y="3397250"/>
                </a:lnTo>
                <a:lnTo>
                  <a:pt x="3341687" y="3400425"/>
                </a:lnTo>
                <a:lnTo>
                  <a:pt x="3351212" y="3404129"/>
                </a:lnTo>
                <a:lnTo>
                  <a:pt x="3360057" y="3408098"/>
                </a:lnTo>
                <a:lnTo>
                  <a:pt x="3368901" y="3412067"/>
                </a:lnTo>
                <a:lnTo>
                  <a:pt x="3376839" y="3416300"/>
                </a:lnTo>
                <a:lnTo>
                  <a:pt x="3383869" y="3420533"/>
                </a:lnTo>
                <a:lnTo>
                  <a:pt x="3387271" y="3422650"/>
                </a:lnTo>
                <a:lnTo>
                  <a:pt x="3390219" y="3424767"/>
                </a:lnTo>
                <a:lnTo>
                  <a:pt x="3393167" y="3426883"/>
                </a:lnTo>
                <a:lnTo>
                  <a:pt x="3395435" y="3429000"/>
                </a:lnTo>
                <a:lnTo>
                  <a:pt x="3399517" y="3433233"/>
                </a:lnTo>
                <a:lnTo>
                  <a:pt x="3402012" y="3436673"/>
                </a:lnTo>
                <a:lnTo>
                  <a:pt x="3404280" y="3440113"/>
                </a:lnTo>
                <a:lnTo>
                  <a:pt x="3407228" y="3444611"/>
                </a:lnTo>
                <a:lnTo>
                  <a:pt x="3421969" y="3472127"/>
                </a:lnTo>
                <a:lnTo>
                  <a:pt x="3374344" y="3633258"/>
                </a:lnTo>
                <a:lnTo>
                  <a:pt x="3372303" y="3637227"/>
                </a:lnTo>
                <a:lnTo>
                  <a:pt x="3371169" y="3640402"/>
                </a:lnTo>
                <a:lnTo>
                  <a:pt x="3369809" y="3643313"/>
                </a:lnTo>
                <a:lnTo>
                  <a:pt x="3367541" y="3648075"/>
                </a:lnTo>
                <a:lnTo>
                  <a:pt x="3310844" y="3764756"/>
                </a:lnTo>
                <a:lnTo>
                  <a:pt x="3307896" y="3769519"/>
                </a:lnTo>
                <a:lnTo>
                  <a:pt x="3304948" y="3774017"/>
                </a:lnTo>
                <a:lnTo>
                  <a:pt x="3302000" y="3778779"/>
                </a:lnTo>
                <a:lnTo>
                  <a:pt x="3299278" y="3784071"/>
                </a:lnTo>
                <a:lnTo>
                  <a:pt x="3293835" y="3794390"/>
                </a:lnTo>
                <a:lnTo>
                  <a:pt x="3288619" y="3804973"/>
                </a:lnTo>
                <a:lnTo>
                  <a:pt x="3283176" y="3815292"/>
                </a:lnTo>
                <a:lnTo>
                  <a:pt x="3277734" y="3825346"/>
                </a:lnTo>
                <a:lnTo>
                  <a:pt x="3275012" y="3830373"/>
                </a:lnTo>
                <a:lnTo>
                  <a:pt x="3271837" y="3834871"/>
                </a:lnTo>
                <a:lnTo>
                  <a:pt x="3268889" y="3839104"/>
                </a:lnTo>
                <a:lnTo>
                  <a:pt x="3265487" y="3843338"/>
                </a:lnTo>
                <a:lnTo>
                  <a:pt x="3257550" y="3852333"/>
                </a:lnTo>
                <a:lnTo>
                  <a:pt x="3250973" y="3858948"/>
                </a:lnTo>
                <a:lnTo>
                  <a:pt x="3245303" y="3864504"/>
                </a:lnTo>
                <a:lnTo>
                  <a:pt x="3240314" y="3869267"/>
                </a:lnTo>
                <a:lnTo>
                  <a:pt x="3238273" y="3871913"/>
                </a:lnTo>
                <a:lnTo>
                  <a:pt x="3236005" y="3874823"/>
                </a:lnTo>
                <a:lnTo>
                  <a:pt x="3233737" y="3877733"/>
                </a:lnTo>
                <a:lnTo>
                  <a:pt x="3231469" y="3881173"/>
                </a:lnTo>
                <a:lnTo>
                  <a:pt x="3229428" y="3885142"/>
                </a:lnTo>
                <a:lnTo>
                  <a:pt x="3226707" y="3889640"/>
                </a:lnTo>
                <a:lnTo>
                  <a:pt x="3224439" y="3895196"/>
                </a:lnTo>
                <a:lnTo>
                  <a:pt x="3221491" y="3901281"/>
                </a:lnTo>
                <a:lnTo>
                  <a:pt x="3295650" y="3889111"/>
                </a:lnTo>
                <a:lnTo>
                  <a:pt x="3302000" y="3887788"/>
                </a:lnTo>
                <a:lnTo>
                  <a:pt x="3308803" y="3887258"/>
                </a:lnTo>
                <a:lnTo>
                  <a:pt x="3315834" y="3887258"/>
                </a:lnTo>
                <a:lnTo>
                  <a:pt x="3322864" y="3887258"/>
                </a:lnTo>
                <a:lnTo>
                  <a:pt x="3330575" y="3887788"/>
                </a:lnTo>
                <a:lnTo>
                  <a:pt x="3337832" y="3888846"/>
                </a:lnTo>
                <a:lnTo>
                  <a:pt x="3345316" y="3889904"/>
                </a:lnTo>
                <a:lnTo>
                  <a:pt x="3352800" y="3891492"/>
                </a:lnTo>
                <a:lnTo>
                  <a:pt x="3360284" y="3893344"/>
                </a:lnTo>
                <a:lnTo>
                  <a:pt x="3367994" y="3895461"/>
                </a:lnTo>
                <a:lnTo>
                  <a:pt x="3375251" y="3897842"/>
                </a:lnTo>
                <a:lnTo>
                  <a:pt x="3382509" y="3900223"/>
                </a:lnTo>
                <a:lnTo>
                  <a:pt x="3389539" y="3903133"/>
                </a:lnTo>
                <a:lnTo>
                  <a:pt x="3396569" y="3905779"/>
                </a:lnTo>
                <a:lnTo>
                  <a:pt x="3403146" y="3908954"/>
                </a:lnTo>
                <a:lnTo>
                  <a:pt x="3409723" y="3912129"/>
                </a:lnTo>
                <a:lnTo>
                  <a:pt x="3412217" y="3913452"/>
                </a:lnTo>
                <a:lnTo>
                  <a:pt x="3414712" y="3915040"/>
                </a:lnTo>
                <a:lnTo>
                  <a:pt x="3416980" y="3916627"/>
                </a:lnTo>
                <a:lnTo>
                  <a:pt x="3419475" y="3918479"/>
                </a:lnTo>
                <a:lnTo>
                  <a:pt x="3421516" y="3920596"/>
                </a:lnTo>
                <a:lnTo>
                  <a:pt x="3423784" y="3922713"/>
                </a:lnTo>
                <a:lnTo>
                  <a:pt x="3425825" y="3925358"/>
                </a:lnTo>
                <a:lnTo>
                  <a:pt x="3427866" y="3927740"/>
                </a:lnTo>
                <a:lnTo>
                  <a:pt x="3429680" y="3930386"/>
                </a:lnTo>
                <a:lnTo>
                  <a:pt x="3431721" y="3933296"/>
                </a:lnTo>
                <a:lnTo>
                  <a:pt x="3433535" y="3935942"/>
                </a:lnTo>
                <a:lnTo>
                  <a:pt x="3435123" y="3938852"/>
                </a:lnTo>
                <a:lnTo>
                  <a:pt x="3436484" y="3942027"/>
                </a:lnTo>
                <a:lnTo>
                  <a:pt x="3438071" y="3944938"/>
                </a:lnTo>
                <a:lnTo>
                  <a:pt x="3439432" y="3948377"/>
                </a:lnTo>
                <a:lnTo>
                  <a:pt x="3440792" y="3951552"/>
                </a:lnTo>
                <a:lnTo>
                  <a:pt x="3441700" y="3954992"/>
                </a:lnTo>
                <a:lnTo>
                  <a:pt x="3442834" y="3958431"/>
                </a:lnTo>
                <a:lnTo>
                  <a:pt x="3443741" y="3961871"/>
                </a:lnTo>
                <a:lnTo>
                  <a:pt x="3444648" y="3965575"/>
                </a:lnTo>
                <a:lnTo>
                  <a:pt x="3445328" y="3968750"/>
                </a:lnTo>
                <a:lnTo>
                  <a:pt x="3445782" y="3972454"/>
                </a:lnTo>
                <a:lnTo>
                  <a:pt x="3446009" y="3976158"/>
                </a:lnTo>
                <a:lnTo>
                  <a:pt x="3446235" y="3979863"/>
                </a:lnTo>
                <a:lnTo>
                  <a:pt x="3446462" y="3983302"/>
                </a:lnTo>
                <a:lnTo>
                  <a:pt x="3446462" y="3987006"/>
                </a:lnTo>
                <a:lnTo>
                  <a:pt x="3446235" y="3990711"/>
                </a:lnTo>
                <a:lnTo>
                  <a:pt x="3446009" y="3994415"/>
                </a:lnTo>
                <a:lnTo>
                  <a:pt x="3445555" y="3998119"/>
                </a:lnTo>
                <a:lnTo>
                  <a:pt x="3444875" y="4001558"/>
                </a:lnTo>
                <a:lnTo>
                  <a:pt x="3443967" y="4004998"/>
                </a:lnTo>
                <a:lnTo>
                  <a:pt x="3442834" y="4008702"/>
                </a:lnTo>
                <a:lnTo>
                  <a:pt x="3332389" y="4224867"/>
                </a:lnTo>
                <a:lnTo>
                  <a:pt x="3327626" y="4231217"/>
                </a:lnTo>
                <a:lnTo>
                  <a:pt x="3322864" y="4237831"/>
                </a:lnTo>
                <a:lnTo>
                  <a:pt x="3318555" y="4244711"/>
                </a:lnTo>
                <a:lnTo>
                  <a:pt x="3314246" y="4251854"/>
                </a:lnTo>
                <a:lnTo>
                  <a:pt x="3305855" y="4266142"/>
                </a:lnTo>
                <a:lnTo>
                  <a:pt x="3297691" y="4281223"/>
                </a:lnTo>
                <a:lnTo>
                  <a:pt x="3289753" y="4295775"/>
                </a:lnTo>
                <a:lnTo>
                  <a:pt x="3281816" y="4309798"/>
                </a:lnTo>
                <a:lnTo>
                  <a:pt x="3277507" y="4316677"/>
                </a:lnTo>
                <a:lnTo>
                  <a:pt x="3273425" y="4323027"/>
                </a:lnTo>
                <a:lnTo>
                  <a:pt x="3268889" y="4329113"/>
                </a:lnTo>
                <a:lnTo>
                  <a:pt x="3264353" y="4335198"/>
                </a:lnTo>
                <a:lnTo>
                  <a:pt x="3199719" y="4457700"/>
                </a:lnTo>
                <a:lnTo>
                  <a:pt x="3195410" y="4463786"/>
                </a:lnTo>
                <a:lnTo>
                  <a:pt x="3192235" y="4467754"/>
                </a:lnTo>
                <a:lnTo>
                  <a:pt x="3189514" y="4470400"/>
                </a:lnTo>
                <a:lnTo>
                  <a:pt x="3187246" y="4472252"/>
                </a:lnTo>
                <a:lnTo>
                  <a:pt x="3185205" y="4473575"/>
                </a:lnTo>
                <a:lnTo>
                  <a:pt x="3182484" y="4474634"/>
                </a:lnTo>
                <a:lnTo>
                  <a:pt x="3179309" y="4476750"/>
                </a:lnTo>
                <a:lnTo>
                  <a:pt x="3175226" y="4479661"/>
                </a:lnTo>
                <a:lnTo>
                  <a:pt x="3171825" y="4482042"/>
                </a:lnTo>
                <a:lnTo>
                  <a:pt x="3170237" y="4482571"/>
                </a:lnTo>
                <a:lnTo>
                  <a:pt x="3169784" y="4482571"/>
                </a:lnTo>
                <a:lnTo>
                  <a:pt x="3169557" y="4482042"/>
                </a:lnTo>
                <a:lnTo>
                  <a:pt x="3169330" y="4482042"/>
                </a:lnTo>
                <a:lnTo>
                  <a:pt x="3168423" y="4483629"/>
                </a:lnTo>
                <a:lnTo>
                  <a:pt x="3165928" y="4486540"/>
                </a:lnTo>
                <a:lnTo>
                  <a:pt x="3161619" y="4492625"/>
                </a:lnTo>
                <a:lnTo>
                  <a:pt x="3064101" y="4627034"/>
                </a:lnTo>
                <a:lnTo>
                  <a:pt x="3060926" y="4629679"/>
                </a:lnTo>
                <a:lnTo>
                  <a:pt x="3058205" y="4631796"/>
                </a:lnTo>
                <a:lnTo>
                  <a:pt x="3056164" y="4633384"/>
                </a:lnTo>
                <a:lnTo>
                  <a:pt x="3054576" y="4634442"/>
                </a:lnTo>
                <a:lnTo>
                  <a:pt x="3053216" y="4635236"/>
                </a:lnTo>
                <a:lnTo>
                  <a:pt x="3052082" y="4635236"/>
                </a:lnTo>
                <a:lnTo>
                  <a:pt x="3051175" y="4635236"/>
                </a:lnTo>
                <a:lnTo>
                  <a:pt x="3050494" y="4634971"/>
                </a:lnTo>
                <a:lnTo>
                  <a:pt x="3049134" y="4633913"/>
                </a:lnTo>
                <a:lnTo>
                  <a:pt x="3047093" y="4632590"/>
                </a:lnTo>
                <a:lnTo>
                  <a:pt x="3045278" y="4632590"/>
                </a:lnTo>
                <a:lnTo>
                  <a:pt x="3043464" y="4632325"/>
                </a:lnTo>
                <a:lnTo>
                  <a:pt x="3040969" y="4632590"/>
                </a:lnTo>
                <a:lnTo>
                  <a:pt x="3037794" y="4633648"/>
                </a:lnTo>
                <a:lnTo>
                  <a:pt x="3033032" y="4635236"/>
                </a:lnTo>
                <a:lnTo>
                  <a:pt x="3028950" y="4637088"/>
                </a:lnTo>
                <a:lnTo>
                  <a:pt x="3025321" y="4639469"/>
                </a:lnTo>
                <a:lnTo>
                  <a:pt x="3022146" y="4642115"/>
                </a:lnTo>
                <a:lnTo>
                  <a:pt x="3019198" y="4644761"/>
                </a:lnTo>
                <a:lnTo>
                  <a:pt x="3016703" y="4648200"/>
                </a:lnTo>
                <a:lnTo>
                  <a:pt x="3014209" y="4651640"/>
                </a:lnTo>
                <a:lnTo>
                  <a:pt x="3012168" y="4655344"/>
                </a:lnTo>
                <a:lnTo>
                  <a:pt x="3007859" y="4662488"/>
                </a:lnTo>
                <a:lnTo>
                  <a:pt x="3003323" y="4670425"/>
                </a:lnTo>
                <a:lnTo>
                  <a:pt x="3000375" y="4674129"/>
                </a:lnTo>
                <a:lnTo>
                  <a:pt x="2997653" y="4678098"/>
                </a:lnTo>
                <a:lnTo>
                  <a:pt x="2994025" y="4681802"/>
                </a:lnTo>
                <a:lnTo>
                  <a:pt x="2990396" y="4685242"/>
                </a:lnTo>
                <a:lnTo>
                  <a:pt x="2986994" y="4688152"/>
                </a:lnTo>
                <a:lnTo>
                  <a:pt x="2984273" y="4690269"/>
                </a:lnTo>
                <a:lnTo>
                  <a:pt x="2981325" y="4692121"/>
                </a:lnTo>
                <a:lnTo>
                  <a:pt x="2979057" y="4693179"/>
                </a:lnTo>
                <a:lnTo>
                  <a:pt x="2976789" y="4694502"/>
                </a:lnTo>
                <a:lnTo>
                  <a:pt x="2974748" y="4695031"/>
                </a:lnTo>
                <a:lnTo>
                  <a:pt x="2973160" y="4695296"/>
                </a:lnTo>
                <a:lnTo>
                  <a:pt x="2971573" y="4695825"/>
                </a:lnTo>
                <a:lnTo>
                  <a:pt x="2969985" y="4695296"/>
                </a:lnTo>
                <a:lnTo>
                  <a:pt x="2968625" y="4695031"/>
                </a:lnTo>
                <a:lnTo>
                  <a:pt x="2967491" y="4694502"/>
                </a:lnTo>
                <a:lnTo>
                  <a:pt x="2966357" y="4693973"/>
                </a:lnTo>
                <a:lnTo>
                  <a:pt x="2964089" y="4692386"/>
                </a:lnTo>
                <a:lnTo>
                  <a:pt x="2962275" y="4690269"/>
                </a:lnTo>
                <a:lnTo>
                  <a:pt x="2960234" y="4688152"/>
                </a:lnTo>
                <a:lnTo>
                  <a:pt x="2957739" y="4686300"/>
                </a:lnTo>
                <a:lnTo>
                  <a:pt x="2956605" y="4685242"/>
                </a:lnTo>
                <a:lnTo>
                  <a:pt x="2955244" y="4684713"/>
                </a:lnTo>
                <a:lnTo>
                  <a:pt x="2953657" y="4684184"/>
                </a:lnTo>
                <a:lnTo>
                  <a:pt x="2952069" y="4683919"/>
                </a:lnTo>
                <a:lnTo>
                  <a:pt x="2950028" y="4683654"/>
                </a:lnTo>
                <a:lnTo>
                  <a:pt x="2947987" y="4683919"/>
                </a:lnTo>
                <a:lnTo>
                  <a:pt x="2945719" y="4684184"/>
                </a:lnTo>
                <a:lnTo>
                  <a:pt x="2942998" y="4684713"/>
                </a:lnTo>
                <a:lnTo>
                  <a:pt x="2940276" y="4685771"/>
                </a:lnTo>
                <a:lnTo>
                  <a:pt x="2937101" y="4687094"/>
                </a:lnTo>
                <a:lnTo>
                  <a:pt x="2933700" y="4688681"/>
                </a:lnTo>
                <a:lnTo>
                  <a:pt x="2929844" y="4690798"/>
                </a:lnTo>
                <a:lnTo>
                  <a:pt x="2928484" y="4685771"/>
                </a:lnTo>
                <a:lnTo>
                  <a:pt x="2927576" y="4681802"/>
                </a:lnTo>
                <a:lnTo>
                  <a:pt x="2927123" y="4678363"/>
                </a:lnTo>
                <a:lnTo>
                  <a:pt x="2927123" y="4675981"/>
                </a:lnTo>
                <a:lnTo>
                  <a:pt x="2927576" y="4674394"/>
                </a:lnTo>
                <a:lnTo>
                  <a:pt x="2928030" y="4673071"/>
                </a:lnTo>
                <a:lnTo>
                  <a:pt x="2928484" y="4672277"/>
                </a:lnTo>
                <a:lnTo>
                  <a:pt x="2929164" y="4672013"/>
                </a:lnTo>
                <a:lnTo>
                  <a:pt x="2929618" y="4671748"/>
                </a:lnTo>
                <a:lnTo>
                  <a:pt x="2929844" y="4671484"/>
                </a:lnTo>
                <a:lnTo>
                  <a:pt x="2929618" y="4670954"/>
                </a:lnTo>
                <a:lnTo>
                  <a:pt x="2929164" y="4670690"/>
                </a:lnTo>
                <a:lnTo>
                  <a:pt x="2925989" y="4668838"/>
                </a:lnTo>
                <a:lnTo>
                  <a:pt x="2920093" y="4664869"/>
                </a:lnTo>
                <a:lnTo>
                  <a:pt x="2916691" y="4662223"/>
                </a:lnTo>
                <a:lnTo>
                  <a:pt x="2915784" y="4662223"/>
                </a:lnTo>
                <a:lnTo>
                  <a:pt x="2915557" y="4662223"/>
                </a:lnTo>
                <a:lnTo>
                  <a:pt x="2914650" y="4662488"/>
                </a:lnTo>
                <a:lnTo>
                  <a:pt x="2912835" y="4662223"/>
                </a:lnTo>
                <a:lnTo>
                  <a:pt x="2910114" y="4661959"/>
                </a:lnTo>
                <a:lnTo>
                  <a:pt x="2904218" y="4660371"/>
                </a:lnTo>
                <a:lnTo>
                  <a:pt x="2900135" y="4659842"/>
                </a:lnTo>
                <a:lnTo>
                  <a:pt x="2900049" y="4659842"/>
                </a:lnTo>
                <a:lnTo>
                  <a:pt x="2899228" y="4654815"/>
                </a:lnTo>
                <a:lnTo>
                  <a:pt x="2898321" y="4649523"/>
                </a:lnTo>
                <a:lnTo>
                  <a:pt x="2897868" y="4644231"/>
                </a:lnTo>
                <a:lnTo>
                  <a:pt x="2897414" y="4639469"/>
                </a:lnTo>
                <a:lnTo>
                  <a:pt x="2897187" y="4634442"/>
                </a:lnTo>
                <a:lnTo>
                  <a:pt x="2897187" y="4629944"/>
                </a:lnTo>
                <a:lnTo>
                  <a:pt x="2897414" y="4625711"/>
                </a:lnTo>
                <a:lnTo>
                  <a:pt x="2897641" y="4621477"/>
                </a:lnTo>
                <a:lnTo>
                  <a:pt x="2898094" y="4617244"/>
                </a:lnTo>
                <a:lnTo>
                  <a:pt x="2898775" y="4613275"/>
                </a:lnTo>
                <a:lnTo>
                  <a:pt x="2899455" y="4609571"/>
                </a:lnTo>
                <a:lnTo>
                  <a:pt x="2900362" y="4605602"/>
                </a:lnTo>
                <a:lnTo>
                  <a:pt x="2901269" y="4601898"/>
                </a:lnTo>
                <a:lnTo>
                  <a:pt x="2902630" y="4598194"/>
                </a:lnTo>
                <a:lnTo>
                  <a:pt x="2903991" y="4594754"/>
                </a:lnTo>
                <a:lnTo>
                  <a:pt x="2905125" y="4591050"/>
                </a:lnTo>
                <a:lnTo>
                  <a:pt x="2908526" y="4583906"/>
                </a:lnTo>
                <a:lnTo>
                  <a:pt x="2911701" y="4576763"/>
                </a:lnTo>
                <a:lnTo>
                  <a:pt x="2915557" y="4569354"/>
                </a:lnTo>
                <a:lnTo>
                  <a:pt x="2919412" y="4561681"/>
                </a:lnTo>
                <a:lnTo>
                  <a:pt x="2923721" y="4553479"/>
                </a:lnTo>
                <a:lnTo>
                  <a:pt x="2928030" y="4544748"/>
                </a:lnTo>
                <a:lnTo>
                  <a:pt x="2932339" y="4535223"/>
                </a:lnTo>
                <a:lnTo>
                  <a:pt x="2936648" y="4524904"/>
                </a:lnTo>
                <a:lnTo>
                  <a:pt x="2939596" y="4518554"/>
                </a:lnTo>
                <a:lnTo>
                  <a:pt x="2942544" y="4511940"/>
                </a:lnTo>
                <a:lnTo>
                  <a:pt x="2945719" y="4505590"/>
                </a:lnTo>
                <a:lnTo>
                  <a:pt x="2948894" y="4498711"/>
                </a:lnTo>
                <a:lnTo>
                  <a:pt x="2955244" y="4486011"/>
                </a:lnTo>
                <a:lnTo>
                  <a:pt x="2961594" y="4472781"/>
                </a:lnTo>
                <a:lnTo>
                  <a:pt x="2964316" y="4466167"/>
                </a:lnTo>
                <a:lnTo>
                  <a:pt x="2967264" y="4459552"/>
                </a:lnTo>
                <a:lnTo>
                  <a:pt x="2969759" y="4452938"/>
                </a:lnTo>
                <a:lnTo>
                  <a:pt x="2972253" y="4446059"/>
                </a:lnTo>
                <a:lnTo>
                  <a:pt x="2974068" y="4439179"/>
                </a:lnTo>
                <a:lnTo>
                  <a:pt x="2975655" y="4432036"/>
                </a:lnTo>
                <a:lnTo>
                  <a:pt x="2976789" y="4424892"/>
                </a:lnTo>
                <a:lnTo>
                  <a:pt x="2977923" y="4417484"/>
                </a:lnTo>
                <a:lnTo>
                  <a:pt x="2974521" y="4419071"/>
                </a:lnTo>
                <a:lnTo>
                  <a:pt x="2971346" y="4420659"/>
                </a:lnTo>
                <a:lnTo>
                  <a:pt x="2967491" y="4421981"/>
                </a:lnTo>
                <a:lnTo>
                  <a:pt x="2963182" y="4423040"/>
                </a:lnTo>
                <a:lnTo>
                  <a:pt x="2959100" y="4423834"/>
                </a:lnTo>
                <a:lnTo>
                  <a:pt x="2954564" y="4424892"/>
                </a:lnTo>
                <a:lnTo>
                  <a:pt x="2950028" y="4425421"/>
                </a:lnTo>
                <a:lnTo>
                  <a:pt x="2945039" y="4425686"/>
                </a:lnTo>
                <a:lnTo>
                  <a:pt x="2935514" y="4426215"/>
                </a:lnTo>
                <a:lnTo>
                  <a:pt x="2925309" y="4426215"/>
                </a:lnTo>
                <a:lnTo>
                  <a:pt x="2915784" y="4425950"/>
                </a:lnTo>
                <a:lnTo>
                  <a:pt x="2906032" y="4425156"/>
                </a:lnTo>
                <a:lnTo>
                  <a:pt x="2902176" y="4424627"/>
                </a:lnTo>
                <a:lnTo>
                  <a:pt x="2898548" y="4423834"/>
                </a:lnTo>
                <a:lnTo>
                  <a:pt x="2894919" y="4423304"/>
                </a:lnTo>
                <a:lnTo>
                  <a:pt x="2891744" y="4422246"/>
                </a:lnTo>
                <a:lnTo>
                  <a:pt x="2885621" y="4420129"/>
                </a:lnTo>
                <a:lnTo>
                  <a:pt x="2879951" y="4417748"/>
                </a:lnTo>
                <a:lnTo>
                  <a:pt x="2874509" y="4415102"/>
                </a:lnTo>
                <a:lnTo>
                  <a:pt x="2868839" y="4411663"/>
                </a:lnTo>
                <a:lnTo>
                  <a:pt x="2862943" y="4407959"/>
                </a:lnTo>
                <a:lnTo>
                  <a:pt x="2856593" y="4404519"/>
                </a:lnTo>
                <a:lnTo>
                  <a:pt x="2854778" y="4403196"/>
                </a:lnTo>
                <a:lnTo>
                  <a:pt x="2852737" y="4402402"/>
                </a:lnTo>
                <a:lnTo>
                  <a:pt x="2850469" y="4401079"/>
                </a:lnTo>
                <a:lnTo>
                  <a:pt x="2848428" y="4399756"/>
                </a:lnTo>
                <a:lnTo>
                  <a:pt x="2795134" y="4361921"/>
                </a:lnTo>
                <a:lnTo>
                  <a:pt x="2792185" y="4359275"/>
                </a:lnTo>
                <a:lnTo>
                  <a:pt x="2789691" y="4357159"/>
                </a:lnTo>
                <a:lnTo>
                  <a:pt x="2787196" y="4355042"/>
                </a:lnTo>
                <a:lnTo>
                  <a:pt x="2784702" y="4352131"/>
                </a:lnTo>
                <a:lnTo>
                  <a:pt x="2781980" y="4348692"/>
                </a:lnTo>
                <a:lnTo>
                  <a:pt x="2779485" y="4345781"/>
                </a:lnTo>
                <a:lnTo>
                  <a:pt x="2777671" y="4342606"/>
                </a:lnTo>
                <a:lnTo>
                  <a:pt x="2775857" y="4339696"/>
                </a:lnTo>
                <a:lnTo>
                  <a:pt x="2772455" y="4333081"/>
                </a:lnTo>
                <a:lnTo>
                  <a:pt x="2768827" y="4326467"/>
                </a:lnTo>
                <a:lnTo>
                  <a:pt x="2770414" y="4319852"/>
                </a:lnTo>
                <a:lnTo>
                  <a:pt x="2772002" y="4313767"/>
                </a:lnTo>
                <a:lnTo>
                  <a:pt x="2773816" y="4308211"/>
                </a:lnTo>
                <a:lnTo>
                  <a:pt x="2775630" y="4303448"/>
                </a:lnTo>
                <a:lnTo>
                  <a:pt x="2779485" y="4294452"/>
                </a:lnTo>
                <a:lnTo>
                  <a:pt x="2783794" y="4285986"/>
                </a:lnTo>
                <a:lnTo>
                  <a:pt x="2785835" y="4282017"/>
                </a:lnTo>
                <a:lnTo>
                  <a:pt x="2787877" y="4277784"/>
                </a:lnTo>
                <a:lnTo>
                  <a:pt x="2789918" y="4273021"/>
                </a:lnTo>
                <a:lnTo>
                  <a:pt x="2791959" y="4267994"/>
                </a:lnTo>
                <a:lnTo>
                  <a:pt x="2793773" y="4262438"/>
                </a:lnTo>
                <a:lnTo>
                  <a:pt x="2795814" y="4256881"/>
                </a:lnTo>
                <a:lnTo>
                  <a:pt x="2797402" y="4250002"/>
                </a:lnTo>
                <a:lnTo>
                  <a:pt x="2798762" y="4242594"/>
                </a:lnTo>
                <a:lnTo>
                  <a:pt x="2794907" y="4246034"/>
                </a:lnTo>
                <a:lnTo>
                  <a:pt x="2791052" y="4249738"/>
                </a:lnTo>
                <a:lnTo>
                  <a:pt x="2787650" y="4253442"/>
                </a:lnTo>
                <a:lnTo>
                  <a:pt x="2784475" y="4257411"/>
                </a:lnTo>
                <a:lnTo>
                  <a:pt x="2781073" y="4261379"/>
                </a:lnTo>
                <a:lnTo>
                  <a:pt x="2777898" y="4265613"/>
                </a:lnTo>
                <a:lnTo>
                  <a:pt x="2774496" y="4270375"/>
                </a:lnTo>
                <a:lnTo>
                  <a:pt x="2770868" y="4275667"/>
                </a:lnTo>
                <a:lnTo>
                  <a:pt x="2763837" y="4286250"/>
                </a:lnTo>
                <a:lnTo>
                  <a:pt x="2759982" y="4292071"/>
                </a:lnTo>
                <a:lnTo>
                  <a:pt x="2755673" y="4297627"/>
                </a:lnTo>
                <a:lnTo>
                  <a:pt x="2747962" y="4306888"/>
                </a:lnTo>
                <a:lnTo>
                  <a:pt x="2744560" y="4311915"/>
                </a:lnTo>
                <a:lnTo>
                  <a:pt x="2741159" y="4316148"/>
                </a:lnTo>
                <a:lnTo>
                  <a:pt x="2738664" y="4320117"/>
                </a:lnTo>
                <a:lnTo>
                  <a:pt x="2736169" y="4324086"/>
                </a:lnTo>
                <a:lnTo>
                  <a:pt x="2732087" y="4332552"/>
                </a:lnTo>
                <a:lnTo>
                  <a:pt x="2727778" y="4342077"/>
                </a:lnTo>
                <a:lnTo>
                  <a:pt x="2725284" y="4347369"/>
                </a:lnTo>
                <a:lnTo>
                  <a:pt x="2722335" y="4352661"/>
                </a:lnTo>
                <a:lnTo>
                  <a:pt x="2719160" y="4358217"/>
                </a:lnTo>
                <a:lnTo>
                  <a:pt x="2715759" y="4363509"/>
                </a:lnTo>
                <a:lnTo>
                  <a:pt x="2712130" y="4369065"/>
                </a:lnTo>
                <a:lnTo>
                  <a:pt x="2708728" y="4374621"/>
                </a:lnTo>
                <a:lnTo>
                  <a:pt x="2704646" y="4380177"/>
                </a:lnTo>
                <a:lnTo>
                  <a:pt x="2700791" y="4385469"/>
                </a:lnTo>
                <a:lnTo>
                  <a:pt x="2692400" y="4396581"/>
                </a:lnTo>
                <a:lnTo>
                  <a:pt x="2683782" y="4407429"/>
                </a:lnTo>
                <a:lnTo>
                  <a:pt x="2674937" y="4418013"/>
                </a:lnTo>
                <a:lnTo>
                  <a:pt x="2665866" y="4428861"/>
                </a:lnTo>
                <a:lnTo>
                  <a:pt x="2648177" y="4449234"/>
                </a:lnTo>
                <a:lnTo>
                  <a:pt x="2632302" y="4468548"/>
                </a:lnTo>
                <a:lnTo>
                  <a:pt x="2625271" y="4477809"/>
                </a:lnTo>
                <a:lnTo>
                  <a:pt x="2618921" y="4486275"/>
                </a:lnTo>
                <a:lnTo>
                  <a:pt x="2616200" y="4490509"/>
                </a:lnTo>
                <a:lnTo>
                  <a:pt x="2613705" y="4494742"/>
                </a:lnTo>
                <a:lnTo>
                  <a:pt x="2611210" y="4498711"/>
                </a:lnTo>
                <a:lnTo>
                  <a:pt x="2609396" y="4502415"/>
                </a:lnTo>
                <a:lnTo>
                  <a:pt x="2605768" y="4510881"/>
                </a:lnTo>
                <a:lnTo>
                  <a:pt x="2603500" y="4516702"/>
                </a:lnTo>
                <a:lnTo>
                  <a:pt x="2602366" y="4520671"/>
                </a:lnTo>
                <a:lnTo>
                  <a:pt x="2601005" y="4523317"/>
                </a:lnTo>
                <a:lnTo>
                  <a:pt x="2600325" y="4524375"/>
                </a:lnTo>
                <a:lnTo>
                  <a:pt x="2599191" y="4525434"/>
                </a:lnTo>
                <a:lnTo>
                  <a:pt x="2597603" y="4526756"/>
                </a:lnTo>
                <a:lnTo>
                  <a:pt x="2595789" y="4528079"/>
                </a:lnTo>
                <a:lnTo>
                  <a:pt x="2590346" y="4531254"/>
                </a:lnTo>
                <a:lnTo>
                  <a:pt x="2582182" y="4536281"/>
                </a:lnTo>
                <a:lnTo>
                  <a:pt x="2550432" y="4556654"/>
                </a:lnTo>
                <a:lnTo>
                  <a:pt x="2547257" y="4558506"/>
                </a:lnTo>
                <a:lnTo>
                  <a:pt x="2543855" y="4559829"/>
                </a:lnTo>
                <a:lnTo>
                  <a:pt x="2540227" y="4561417"/>
                </a:lnTo>
                <a:lnTo>
                  <a:pt x="2536598" y="4562475"/>
                </a:lnTo>
                <a:lnTo>
                  <a:pt x="2532743" y="4563269"/>
                </a:lnTo>
                <a:lnTo>
                  <a:pt x="2528434" y="4564327"/>
                </a:lnTo>
                <a:lnTo>
                  <a:pt x="2524352" y="4564856"/>
                </a:lnTo>
                <a:lnTo>
                  <a:pt x="2520043" y="4565121"/>
                </a:lnTo>
                <a:lnTo>
                  <a:pt x="2510971" y="4565650"/>
                </a:lnTo>
                <a:lnTo>
                  <a:pt x="2501446" y="4565386"/>
                </a:lnTo>
                <a:lnTo>
                  <a:pt x="2491468" y="4564856"/>
                </a:lnTo>
                <a:lnTo>
                  <a:pt x="2481716" y="4563269"/>
                </a:lnTo>
                <a:lnTo>
                  <a:pt x="2471737" y="4561681"/>
                </a:lnTo>
                <a:lnTo>
                  <a:pt x="2461985" y="4559565"/>
                </a:lnTo>
                <a:lnTo>
                  <a:pt x="2452234" y="4556919"/>
                </a:lnTo>
                <a:lnTo>
                  <a:pt x="2442935" y="4554273"/>
                </a:lnTo>
                <a:lnTo>
                  <a:pt x="2433864" y="4551098"/>
                </a:lnTo>
                <a:lnTo>
                  <a:pt x="2425700" y="4547659"/>
                </a:lnTo>
                <a:lnTo>
                  <a:pt x="2418216" y="4544219"/>
                </a:lnTo>
                <a:lnTo>
                  <a:pt x="2411185" y="4540515"/>
                </a:lnTo>
                <a:lnTo>
                  <a:pt x="2352221" y="4493684"/>
                </a:lnTo>
                <a:lnTo>
                  <a:pt x="2348366" y="4497123"/>
                </a:lnTo>
                <a:lnTo>
                  <a:pt x="2344057" y="4501092"/>
                </a:lnTo>
                <a:lnTo>
                  <a:pt x="2339748" y="4506119"/>
                </a:lnTo>
                <a:lnTo>
                  <a:pt x="2335439" y="4511146"/>
                </a:lnTo>
                <a:lnTo>
                  <a:pt x="2330677" y="4516967"/>
                </a:lnTo>
                <a:lnTo>
                  <a:pt x="2326141" y="4523052"/>
                </a:lnTo>
                <a:lnTo>
                  <a:pt x="2321378" y="4529931"/>
                </a:lnTo>
                <a:lnTo>
                  <a:pt x="2316616" y="4536811"/>
                </a:lnTo>
                <a:lnTo>
                  <a:pt x="2306638" y="4551627"/>
                </a:lnTo>
                <a:lnTo>
                  <a:pt x="2296432" y="4567767"/>
                </a:lnTo>
                <a:lnTo>
                  <a:pt x="2286227" y="4584965"/>
                </a:lnTo>
                <a:lnTo>
                  <a:pt x="2275794" y="4602163"/>
                </a:lnTo>
                <a:lnTo>
                  <a:pt x="2265363" y="4620154"/>
                </a:lnTo>
                <a:lnTo>
                  <a:pt x="2254703" y="4638146"/>
                </a:lnTo>
                <a:lnTo>
                  <a:pt x="2244044" y="4655873"/>
                </a:lnTo>
                <a:lnTo>
                  <a:pt x="2233839" y="4672806"/>
                </a:lnTo>
                <a:lnTo>
                  <a:pt x="2223407" y="4689740"/>
                </a:lnTo>
                <a:lnTo>
                  <a:pt x="2213202" y="4704821"/>
                </a:lnTo>
                <a:lnTo>
                  <a:pt x="2208212" y="4712229"/>
                </a:lnTo>
                <a:lnTo>
                  <a:pt x="2203450" y="4719109"/>
                </a:lnTo>
                <a:lnTo>
                  <a:pt x="2198688" y="4725988"/>
                </a:lnTo>
                <a:lnTo>
                  <a:pt x="2193925" y="4732073"/>
                </a:lnTo>
                <a:lnTo>
                  <a:pt x="2192338" y="4733661"/>
                </a:lnTo>
                <a:lnTo>
                  <a:pt x="2190977" y="4735513"/>
                </a:lnTo>
                <a:lnTo>
                  <a:pt x="2146527" y="4792927"/>
                </a:lnTo>
                <a:lnTo>
                  <a:pt x="2140857" y="4799542"/>
                </a:lnTo>
                <a:lnTo>
                  <a:pt x="2135868" y="4805098"/>
                </a:lnTo>
                <a:lnTo>
                  <a:pt x="2131105" y="4809861"/>
                </a:lnTo>
                <a:lnTo>
                  <a:pt x="2126796" y="4813829"/>
                </a:lnTo>
                <a:lnTo>
                  <a:pt x="2122034" y="4817534"/>
                </a:lnTo>
                <a:lnTo>
                  <a:pt x="2117045" y="4821502"/>
                </a:lnTo>
                <a:lnTo>
                  <a:pt x="2111148" y="4825736"/>
                </a:lnTo>
                <a:lnTo>
                  <a:pt x="2104571" y="4830763"/>
                </a:lnTo>
                <a:lnTo>
                  <a:pt x="2097314" y="4836319"/>
                </a:lnTo>
                <a:lnTo>
                  <a:pt x="2090284" y="4841611"/>
                </a:lnTo>
                <a:lnTo>
                  <a:pt x="2083480" y="4846373"/>
                </a:lnTo>
                <a:lnTo>
                  <a:pt x="2076677" y="4850606"/>
                </a:lnTo>
                <a:lnTo>
                  <a:pt x="2070327" y="4854311"/>
                </a:lnTo>
                <a:lnTo>
                  <a:pt x="2063750" y="4857750"/>
                </a:lnTo>
                <a:lnTo>
                  <a:pt x="2057627" y="4860661"/>
                </a:lnTo>
                <a:lnTo>
                  <a:pt x="2051503" y="4863571"/>
                </a:lnTo>
                <a:lnTo>
                  <a:pt x="2045607" y="4865688"/>
                </a:lnTo>
                <a:lnTo>
                  <a:pt x="2039711" y="4867011"/>
                </a:lnTo>
                <a:lnTo>
                  <a:pt x="2033814" y="4868598"/>
                </a:lnTo>
                <a:lnTo>
                  <a:pt x="2028145" y="4869656"/>
                </a:lnTo>
                <a:lnTo>
                  <a:pt x="2022475" y="4870186"/>
                </a:lnTo>
                <a:lnTo>
                  <a:pt x="2016805" y="4870450"/>
                </a:lnTo>
                <a:lnTo>
                  <a:pt x="2011136" y="4870450"/>
                </a:lnTo>
                <a:lnTo>
                  <a:pt x="2005693" y="4869921"/>
                </a:lnTo>
                <a:lnTo>
                  <a:pt x="2000023" y="4869127"/>
                </a:lnTo>
                <a:lnTo>
                  <a:pt x="1994807" y="4868069"/>
                </a:lnTo>
                <a:lnTo>
                  <a:pt x="1989138" y="4866746"/>
                </a:lnTo>
                <a:lnTo>
                  <a:pt x="1983695" y="4865159"/>
                </a:lnTo>
                <a:lnTo>
                  <a:pt x="1978025" y="4863042"/>
                </a:lnTo>
                <a:lnTo>
                  <a:pt x="1972355" y="4860925"/>
                </a:lnTo>
                <a:lnTo>
                  <a:pt x="1966459" y="4858544"/>
                </a:lnTo>
                <a:lnTo>
                  <a:pt x="1960789" y="4855898"/>
                </a:lnTo>
                <a:lnTo>
                  <a:pt x="1948770" y="4849813"/>
                </a:lnTo>
                <a:lnTo>
                  <a:pt x="1936523" y="4842669"/>
                </a:lnTo>
                <a:lnTo>
                  <a:pt x="1923370" y="4834731"/>
                </a:lnTo>
                <a:lnTo>
                  <a:pt x="1909762" y="4826265"/>
                </a:lnTo>
                <a:lnTo>
                  <a:pt x="1904093" y="4823090"/>
                </a:lnTo>
                <a:lnTo>
                  <a:pt x="1896609" y="4818063"/>
                </a:lnTo>
                <a:lnTo>
                  <a:pt x="1890259" y="4813565"/>
                </a:lnTo>
                <a:lnTo>
                  <a:pt x="1884589" y="4809331"/>
                </a:lnTo>
                <a:lnTo>
                  <a:pt x="1879146" y="4805627"/>
                </a:lnTo>
                <a:lnTo>
                  <a:pt x="1876425" y="4804040"/>
                </a:lnTo>
                <a:lnTo>
                  <a:pt x="1873477" y="4803246"/>
                </a:lnTo>
                <a:lnTo>
                  <a:pt x="1870755" y="4802188"/>
                </a:lnTo>
                <a:lnTo>
                  <a:pt x="1867580" y="4801923"/>
                </a:lnTo>
                <a:lnTo>
                  <a:pt x="1864405" y="4801923"/>
                </a:lnTo>
                <a:lnTo>
                  <a:pt x="1860777" y="4802452"/>
                </a:lnTo>
                <a:lnTo>
                  <a:pt x="1857148" y="4803511"/>
                </a:lnTo>
                <a:lnTo>
                  <a:pt x="1852839" y="4805098"/>
                </a:lnTo>
                <a:lnTo>
                  <a:pt x="1842634" y="4809596"/>
                </a:lnTo>
                <a:lnTo>
                  <a:pt x="1833336" y="4813829"/>
                </a:lnTo>
                <a:lnTo>
                  <a:pt x="1824491" y="4818327"/>
                </a:lnTo>
                <a:lnTo>
                  <a:pt x="1815873" y="4822561"/>
                </a:lnTo>
                <a:lnTo>
                  <a:pt x="1807482" y="4826529"/>
                </a:lnTo>
                <a:lnTo>
                  <a:pt x="1799091" y="4830234"/>
                </a:lnTo>
                <a:lnTo>
                  <a:pt x="1794555" y="4831821"/>
                </a:lnTo>
                <a:lnTo>
                  <a:pt x="1790246" y="4832879"/>
                </a:lnTo>
                <a:lnTo>
                  <a:pt x="1785711" y="4834202"/>
                </a:lnTo>
                <a:lnTo>
                  <a:pt x="1781402" y="4835261"/>
                </a:lnTo>
                <a:lnTo>
                  <a:pt x="1776639" y="4835790"/>
                </a:lnTo>
                <a:lnTo>
                  <a:pt x="1771877" y="4836054"/>
                </a:lnTo>
                <a:lnTo>
                  <a:pt x="1766888" y="4836054"/>
                </a:lnTo>
                <a:lnTo>
                  <a:pt x="1762125" y="4836054"/>
                </a:lnTo>
                <a:lnTo>
                  <a:pt x="1756682" y="4835525"/>
                </a:lnTo>
                <a:lnTo>
                  <a:pt x="1751239" y="4834467"/>
                </a:lnTo>
                <a:lnTo>
                  <a:pt x="1745570" y="4833409"/>
                </a:lnTo>
                <a:lnTo>
                  <a:pt x="1739446" y="4831821"/>
                </a:lnTo>
                <a:lnTo>
                  <a:pt x="1733323" y="4829704"/>
                </a:lnTo>
                <a:lnTo>
                  <a:pt x="1726973" y="4827323"/>
                </a:lnTo>
                <a:lnTo>
                  <a:pt x="1720170" y="4824413"/>
                </a:lnTo>
                <a:lnTo>
                  <a:pt x="1713139" y="4821238"/>
                </a:lnTo>
                <a:lnTo>
                  <a:pt x="1705655" y="4817269"/>
                </a:lnTo>
                <a:lnTo>
                  <a:pt x="1697718" y="4813036"/>
                </a:lnTo>
                <a:lnTo>
                  <a:pt x="1689554" y="4808009"/>
                </a:lnTo>
                <a:lnTo>
                  <a:pt x="1681162" y="4802452"/>
                </a:lnTo>
                <a:lnTo>
                  <a:pt x="1657123" y="4787371"/>
                </a:lnTo>
                <a:lnTo>
                  <a:pt x="1653495" y="4785254"/>
                </a:lnTo>
                <a:lnTo>
                  <a:pt x="1651227" y="4783931"/>
                </a:lnTo>
                <a:lnTo>
                  <a:pt x="1648959" y="4782873"/>
                </a:lnTo>
                <a:lnTo>
                  <a:pt x="1644423" y="4780756"/>
                </a:lnTo>
                <a:lnTo>
                  <a:pt x="1626054" y="4758796"/>
                </a:lnTo>
                <a:lnTo>
                  <a:pt x="1624920" y="4756415"/>
                </a:lnTo>
                <a:lnTo>
                  <a:pt x="1623786" y="4753769"/>
                </a:lnTo>
                <a:lnTo>
                  <a:pt x="1620837" y="4749800"/>
                </a:lnTo>
                <a:lnTo>
                  <a:pt x="1618116" y="4746361"/>
                </a:lnTo>
                <a:lnTo>
                  <a:pt x="1614941" y="4743186"/>
                </a:lnTo>
                <a:lnTo>
                  <a:pt x="1611766" y="4740804"/>
                </a:lnTo>
                <a:lnTo>
                  <a:pt x="1608364" y="4738423"/>
                </a:lnTo>
                <a:lnTo>
                  <a:pt x="1604963" y="4736836"/>
                </a:lnTo>
                <a:lnTo>
                  <a:pt x="1601334" y="4735513"/>
                </a:lnTo>
                <a:lnTo>
                  <a:pt x="1597932" y="4734719"/>
                </a:lnTo>
                <a:lnTo>
                  <a:pt x="1594304" y="4734190"/>
                </a:lnTo>
                <a:lnTo>
                  <a:pt x="1590448" y="4734190"/>
                </a:lnTo>
                <a:lnTo>
                  <a:pt x="1587046" y="4734190"/>
                </a:lnTo>
                <a:lnTo>
                  <a:pt x="1583191" y="4734719"/>
                </a:lnTo>
                <a:lnTo>
                  <a:pt x="1579562" y="4735513"/>
                </a:lnTo>
                <a:lnTo>
                  <a:pt x="1575934" y="4736571"/>
                </a:lnTo>
                <a:lnTo>
                  <a:pt x="1572532" y="4737629"/>
                </a:lnTo>
                <a:lnTo>
                  <a:pt x="1568904" y="4739217"/>
                </a:lnTo>
                <a:lnTo>
                  <a:pt x="1561420" y="4742656"/>
                </a:lnTo>
                <a:lnTo>
                  <a:pt x="1553936" y="4745567"/>
                </a:lnTo>
                <a:lnTo>
                  <a:pt x="1546452" y="4747948"/>
                </a:lnTo>
                <a:lnTo>
                  <a:pt x="1539421" y="4749800"/>
                </a:lnTo>
                <a:lnTo>
                  <a:pt x="1532391" y="4751652"/>
                </a:lnTo>
                <a:lnTo>
                  <a:pt x="1525361" y="4752711"/>
                </a:lnTo>
                <a:lnTo>
                  <a:pt x="1518330" y="4753240"/>
                </a:lnTo>
                <a:lnTo>
                  <a:pt x="1511527" y="4753504"/>
                </a:lnTo>
                <a:lnTo>
                  <a:pt x="1504723" y="4753504"/>
                </a:lnTo>
                <a:lnTo>
                  <a:pt x="1497693" y="4752975"/>
                </a:lnTo>
                <a:lnTo>
                  <a:pt x="1490889" y="4751917"/>
                </a:lnTo>
                <a:lnTo>
                  <a:pt x="1483632" y="4750859"/>
                </a:lnTo>
                <a:lnTo>
                  <a:pt x="1476602" y="4749006"/>
                </a:lnTo>
                <a:lnTo>
                  <a:pt x="1469345" y="4747154"/>
                </a:lnTo>
                <a:lnTo>
                  <a:pt x="1462088" y="4744773"/>
                </a:lnTo>
                <a:lnTo>
                  <a:pt x="1454830" y="4741863"/>
                </a:lnTo>
                <a:lnTo>
                  <a:pt x="1442584" y="4737365"/>
                </a:lnTo>
                <a:lnTo>
                  <a:pt x="1429657" y="4732602"/>
                </a:lnTo>
                <a:lnTo>
                  <a:pt x="1423080" y="4730221"/>
                </a:lnTo>
                <a:lnTo>
                  <a:pt x="1416504" y="4727311"/>
                </a:lnTo>
                <a:lnTo>
                  <a:pt x="1409927" y="4724400"/>
                </a:lnTo>
                <a:lnTo>
                  <a:pt x="1403350" y="4721225"/>
                </a:lnTo>
                <a:lnTo>
                  <a:pt x="1397000" y="4717521"/>
                </a:lnTo>
                <a:lnTo>
                  <a:pt x="1391104" y="4714081"/>
                </a:lnTo>
                <a:lnTo>
                  <a:pt x="1385207" y="4710113"/>
                </a:lnTo>
                <a:lnTo>
                  <a:pt x="1379991" y="4705350"/>
                </a:lnTo>
                <a:lnTo>
                  <a:pt x="1377496" y="4702969"/>
                </a:lnTo>
                <a:lnTo>
                  <a:pt x="1375002" y="4700588"/>
                </a:lnTo>
                <a:lnTo>
                  <a:pt x="1372734" y="4697942"/>
                </a:lnTo>
                <a:lnTo>
                  <a:pt x="1370693" y="4695296"/>
                </a:lnTo>
                <a:lnTo>
                  <a:pt x="1368652" y="4692386"/>
                </a:lnTo>
                <a:lnTo>
                  <a:pt x="1366837" y="4689211"/>
                </a:lnTo>
                <a:lnTo>
                  <a:pt x="1365250" y="4686300"/>
                </a:lnTo>
                <a:lnTo>
                  <a:pt x="1363662" y="4683125"/>
                </a:lnTo>
                <a:lnTo>
                  <a:pt x="1359127" y="4684977"/>
                </a:lnTo>
                <a:lnTo>
                  <a:pt x="1355272" y="4686829"/>
                </a:lnTo>
                <a:lnTo>
                  <a:pt x="1352096" y="4688946"/>
                </a:lnTo>
                <a:lnTo>
                  <a:pt x="1349148" y="4691063"/>
                </a:lnTo>
                <a:lnTo>
                  <a:pt x="1346880" y="4693709"/>
                </a:lnTo>
                <a:lnTo>
                  <a:pt x="1344386" y="4696354"/>
                </a:lnTo>
                <a:lnTo>
                  <a:pt x="1342345" y="4699265"/>
                </a:lnTo>
                <a:lnTo>
                  <a:pt x="1340077" y="4702704"/>
                </a:lnTo>
                <a:lnTo>
                  <a:pt x="1334634" y="4710906"/>
                </a:lnTo>
                <a:lnTo>
                  <a:pt x="1327377" y="4721225"/>
                </a:lnTo>
                <a:lnTo>
                  <a:pt x="1322614" y="4727311"/>
                </a:lnTo>
                <a:lnTo>
                  <a:pt x="1316945" y="4734190"/>
                </a:lnTo>
                <a:lnTo>
                  <a:pt x="1310368" y="4741598"/>
                </a:lnTo>
                <a:lnTo>
                  <a:pt x="1302657" y="4749536"/>
                </a:lnTo>
                <a:lnTo>
                  <a:pt x="1297214" y="4755621"/>
                </a:lnTo>
                <a:lnTo>
                  <a:pt x="1291545" y="4761971"/>
                </a:lnTo>
                <a:lnTo>
                  <a:pt x="1285875" y="4769115"/>
                </a:lnTo>
                <a:lnTo>
                  <a:pt x="1279979" y="4775994"/>
                </a:lnTo>
                <a:lnTo>
                  <a:pt x="1273855" y="4783667"/>
                </a:lnTo>
                <a:lnTo>
                  <a:pt x="1267732" y="4791075"/>
                </a:lnTo>
                <a:lnTo>
                  <a:pt x="1261382" y="4798484"/>
                </a:lnTo>
                <a:lnTo>
                  <a:pt x="1255032" y="4805627"/>
                </a:lnTo>
                <a:lnTo>
                  <a:pt x="1248455" y="4812242"/>
                </a:lnTo>
                <a:lnTo>
                  <a:pt x="1241879" y="4818592"/>
                </a:lnTo>
                <a:lnTo>
                  <a:pt x="1238477" y="4821767"/>
                </a:lnTo>
                <a:lnTo>
                  <a:pt x="1235075" y="4824413"/>
                </a:lnTo>
                <a:lnTo>
                  <a:pt x="1231446" y="4826794"/>
                </a:lnTo>
                <a:lnTo>
                  <a:pt x="1228045" y="4829440"/>
                </a:lnTo>
                <a:lnTo>
                  <a:pt x="1224416" y="4831556"/>
                </a:lnTo>
                <a:lnTo>
                  <a:pt x="1221014" y="4833409"/>
                </a:lnTo>
                <a:lnTo>
                  <a:pt x="1217386" y="4835261"/>
                </a:lnTo>
                <a:lnTo>
                  <a:pt x="1213757" y="4836319"/>
                </a:lnTo>
                <a:lnTo>
                  <a:pt x="1210129" y="4837642"/>
                </a:lnTo>
                <a:lnTo>
                  <a:pt x="1206273" y="4838171"/>
                </a:lnTo>
                <a:lnTo>
                  <a:pt x="1202645" y="4838700"/>
                </a:lnTo>
                <a:lnTo>
                  <a:pt x="1198789" y="4838700"/>
                </a:lnTo>
                <a:lnTo>
                  <a:pt x="1183368" y="4838436"/>
                </a:lnTo>
                <a:lnTo>
                  <a:pt x="1169534" y="4837906"/>
                </a:lnTo>
                <a:lnTo>
                  <a:pt x="1157514" y="4836584"/>
                </a:lnTo>
                <a:lnTo>
                  <a:pt x="1146856" y="4835525"/>
                </a:lnTo>
                <a:lnTo>
                  <a:pt x="1137557" y="4833673"/>
                </a:lnTo>
                <a:lnTo>
                  <a:pt x="1129166" y="4831821"/>
                </a:lnTo>
                <a:lnTo>
                  <a:pt x="1121682" y="4829440"/>
                </a:lnTo>
                <a:lnTo>
                  <a:pt x="1114652" y="4826265"/>
                </a:lnTo>
                <a:lnTo>
                  <a:pt x="1108302" y="4823354"/>
                </a:lnTo>
                <a:lnTo>
                  <a:pt x="1101952" y="4819650"/>
                </a:lnTo>
                <a:lnTo>
                  <a:pt x="1095602" y="4815681"/>
                </a:lnTo>
                <a:lnTo>
                  <a:pt x="1088798" y="4811448"/>
                </a:lnTo>
                <a:lnTo>
                  <a:pt x="1073830" y="4801394"/>
                </a:lnTo>
                <a:lnTo>
                  <a:pt x="1055688" y="4789488"/>
                </a:lnTo>
                <a:lnTo>
                  <a:pt x="1053873" y="4788694"/>
                </a:lnTo>
                <a:lnTo>
                  <a:pt x="1052513" y="4787900"/>
                </a:lnTo>
                <a:lnTo>
                  <a:pt x="1018041" y="4770173"/>
                </a:lnTo>
                <a:lnTo>
                  <a:pt x="1011918" y="4768056"/>
                </a:lnTo>
                <a:lnTo>
                  <a:pt x="1007836" y="4766998"/>
                </a:lnTo>
                <a:lnTo>
                  <a:pt x="1006480" y="4766840"/>
                </a:lnTo>
                <a:lnTo>
                  <a:pt x="1006702" y="4759854"/>
                </a:lnTo>
                <a:lnTo>
                  <a:pt x="1007155" y="4753240"/>
                </a:lnTo>
                <a:lnTo>
                  <a:pt x="1007836" y="4746890"/>
                </a:lnTo>
                <a:lnTo>
                  <a:pt x="1008743" y="4740804"/>
                </a:lnTo>
                <a:lnTo>
                  <a:pt x="1009877" y="4734984"/>
                </a:lnTo>
                <a:lnTo>
                  <a:pt x="1011691" y="4729427"/>
                </a:lnTo>
                <a:lnTo>
                  <a:pt x="1013279" y="4724136"/>
                </a:lnTo>
                <a:lnTo>
                  <a:pt x="1015093" y="4719109"/>
                </a:lnTo>
                <a:lnTo>
                  <a:pt x="1016907" y="4714081"/>
                </a:lnTo>
                <a:lnTo>
                  <a:pt x="1019402" y="4709319"/>
                </a:lnTo>
                <a:lnTo>
                  <a:pt x="1021670" y="4704821"/>
                </a:lnTo>
                <a:lnTo>
                  <a:pt x="1024164" y="4700323"/>
                </a:lnTo>
                <a:lnTo>
                  <a:pt x="1029154" y="4691856"/>
                </a:lnTo>
                <a:lnTo>
                  <a:pt x="1034823" y="4683125"/>
                </a:lnTo>
                <a:lnTo>
                  <a:pt x="1040266" y="4674923"/>
                </a:lnTo>
                <a:lnTo>
                  <a:pt x="1045936" y="4666721"/>
                </a:lnTo>
                <a:lnTo>
                  <a:pt x="1051379" y="4658254"/>
                </a:lnTo>
                <a:lnTo>
                  <a:pt x="1056595" y="4649523"/>
                </a:lnTo>
                <a:lnTo>
                  <a:pt x="1059089" y="4644761"/>
                </a:lnTo>
                <a:lnTo>
                  <a:pt x="1061357" y="4639998"/>
                </a:lnTo>
                <a:lnTo>
                  <a:pt x="1063625" y="4635236"/>
                </a:lnTo>
                <a:lnTo>
                  <a:pt x="1065666" y="4629944"/>
                </a:lnTo>
                <a:lnTo>
                  <a:pt x="1067254" y="4624917"/>
                </a:lnTo>
                <a:lnTo>
                  <a:pt x="1069295" y="4619096"/>
                </a:lnTo>
                <a:lnTo>
                  <a:pt x="1070655" y="4613275"/>
                </a:lnTo>
                <a:lnTo>
                  <a:pt x="1071789" y="4607190"/>
                </a:lnTo>
                <a:lnTo>
                  <a:pt x="1063852" y="4610100"/>
                </a:lnTo>
                <a:lnTo>
                  <a:pt x="1057956" y="4612746"/>
                </a:lnTo>
                <a:lnTo>
                  <a:pt x="1055007" y="4613540"/>
                </a:lnTo>
                <a:lnTo>
                  <a:pt x="1051606" y="4614334"/>
                </a:lnTo>
                <a:lnTo>
                  <a:pt x="1047523" y="4614863"/>
                </a:lnTo>
                <a:lnTo>
                  <a:pt x="1042080" y="4615127"/>
                </a:lnTo>
                <a:lnTo>
                  <a:pt x="1038906" y="4614863"/>
                </a:lnTo>
                <a:lnTo>
                  <a:pt x="1035050" y="4614069"/>
                </a:lnTo>
                <a:lnTo>
                  <a:pt x="1031422" y="4613540"/>
                </a:lnTo>
                <a:lnTo>
                  <a:pt x="1026886" y="4612217"/>
                </a:lnTo>
                <a:lnTo>
                  <a:pt x="1022350" y="4610894"/>
                </a:lnTo>
                <a:lnTo>
                  <a:pt x="1017814" y="4609306"/>
                </a:lnTo>
                <a:lnTo>
                  <a:pt x="1012598" y="4607454"/>
                </a:lnTo>
                <a:lnTo>
                  <a:pt x="1007382" y="4605338"/>
                </a:lnTo>
                <a:lnTo>
                  <a:pt x="996497" y="4600046"/>
                </a:lnTo>
                <a:lnTo>
                  <a:pt x="984931" y="4594754"/>
                </a:lnTo>
                <a:lnTo>
                  <a:pt x="973591" y="4588140"/>
                </a:lnTo>
                <a:lnTo>
                  <a:pt x="961798" y="4581261"/>
                </a:lnTo>
                <a:lnTo>
                  <a:pt x="950232" y="4574381"/>
                </a:lnTo>
                <a:lnTo>
                  <a:pt x="939120" y="4566709"/>
                </a:lnTo>
                <a:lnTo>
                  <a:pt x="928688" y="4559036"/>
                </a:lnTo>
                <a:lnTo>
                  <a:pt x="919163" y="4551363"/>
                </a:lnTo>
                <a:lnTo>
                  <a:pt x="914627" y="4547659"/>
                </a:lnTo>
                <a:lnTo>
                  <a:pt x="910318" y="4544219"/>
                </a:lnTo>
                <a:lnTo>
                  <a:pt x="906689" y="4540515"/>
                </a:lnTo>
                <a:lnTo>
                  <a:pt x="903061" y="4536811"/>
                </a:lnTo>
                <a:lnTo>
                  <a:pt x="900113" y="4533371"/>
                </a:lnTo>
                <a:lnTo>
                  <a:pt x="897164" y="4530196"/>
                </a:lnTo>
                <a:lnTo>
                  <a:pt x="895123" y="4527021"/>
                </a:lnTo>
                <a:lnTo>
                  <a:pt x="893309" y="4523846"/>
                </a:lnTo>
                <a:lnTo>
                  <a:pt x="894670" y="4516702"/>
                </a:lnTo>
                <a:lnTo>
                  <a:pt x="896484" y="4509823"/>
                </a:lnTo>
                <a:lnTo>
                  <a:pt x="898979" y="4502679"/>
                </a:lnTo>
                <a:lnTo>
                  <a:pt x="901473" y="4496329"/>
                </a:lnTo>
                <a:lnTo>
                  <a:pt x="903968" y="4489979"/>
                </a:lnTo>
                <a:lnTo>
                  <a:pt x="907143" y="4483894"/>
                </a:lnTo>
                <a:lnTo>
                  <a:pt x="910318" y="4477809"/>
                </a:lnTo>
                <a:lnTo>
                  <a:pt x="913720" y="4471723"/>
                </a:lnTo>
                <a:lnTo>
                  <a:pt x="920523" y="4460081"/>
                </a:lnTo>
                <a:lnTo>
                  <a:pt x="927554" y="4448969"/>
                </a:lnTo>
                <a:lnTo>
                  <a:pt x="931182" y="4443148"/>
                </a:lnTo>
                <a:lnTo>
                  <a:pt x="934357" y="4437327"/>
                </a:lnTo>
                <a:lnTo>
                  <a:pt x="937759" y="4431506"/>
                </a:lnTo>
                <a:lnTo>
                  <a:pt x="940707" y="4425421"/>
                </a:lnTo>
                <a:lnTo>
                  <a:pt x="994455" y="4334140"/>
                </a:lnTo>
                <a:lnTo>
                  <a:pt x="980621" y="4329906"/>
                </a:lnTo>
                <a:lnTo>
                  <a:pt x="972457" y="4328848"/>
                </a:lnTo>
                <a:lnTo>
                  <a:pt x="965427" y="4328319"/>
                </a:lnTo>
                <a:lnTo>
                  <a:pt x="959077" y="4328319"/>
                </a:lnTo>
                <a:lnTo>
                  <a:pt x="953180" y="4328319"/>
                </a:lnTo>
                <a:lnTo>
                  <a:pt x="948418" y="4328584"/>
                </a:lnTo>
                <a:lnTo>
                  <a:pt x="943882" y="4328848"/>
                </a:lnTo>
                <a:lnTo>
                  <a:pt x="940027" y="4329906"/>
                </a:lnTo>
                <a:lnTo>
                  <a:pt x="936625" y="4330436"/>
                </a:lnTo>
                <a:lnTo>
                  <a:pt x="930729" y="4332552"/>
                </a:lnTo>
                <a:lnTo>
                  <a:pt x="925966" y="4334404"/>
                </a:lnTo>
                <a:lnTo>
                  <a:pt x="921657" y="4336256"/>
                </a:lnTo>
                <a:lnTo>
                  <a:pt x="917575" y="4337315"/>
                </a:lnTo>
                <a:lnTo>
                  <a:pt x="915080" y="4338109"/>
                </a:lnTo>
                <a:lnTo>
                  <a:pt x="912813" y="4338109"/>
                </a:lnTo>
                <a:lnTo>
                  <a:pt x="909864" y="4338109"/>
                </a:lnTo>
                <a:lnTo>
                  <a:pt x="906916" y="4337315"/>
                </a:lnTo>
                <a:lnTo>
                  <a:pt x="903514" y="4336786"/>
                </a:lnTo>
                <a:lnTo>
                  <a:pt x="899659" y="4335727"/>
                </a:lnTo>
                <a:lnTo>
                  <a:pt x="895350" y="4334140"/>
                </a:lnTo>
                <a:lnTo>
                  <a:pt x="890361" y="4332023"/>
                </a:lnTo>
                <a:lnTo>
                  <a:pt x="884691" y="4329642"/>
                </a:lnTo>
                <a:lnTo>
                  <a:pt x="878568" y="4326467"/>
                </a:lnTo>
                <a:lnTo>
                  <a:pt x="871538" y="4322763"/>
                </a:lnTo>
                <a:lnTo>
                  <a:pt x="863600" y="4318529"/>
                </a:lnTo>
                <a:lnTo>
                  <a:pt x="845230" y="4308211"/>
                </a:lnTo>
                <a:lnTo>
                  <a:pt x="822779" y="4294717"/>
                </a:lnTo>
                <a:lnTo>
                  <a:pt x="819377" y="4292600"/>
                </a:lnTo>
                <a:lnTo>
                  <a:pt x="816429" y="4290484"/>
                </a:lnTo>
                <a:lnTo>
                  <a:pt x="813480" y="4288102"/>
                </a:lnTo>
                <a:lnTo>
                  <a:pt x="810759" y="4285721"/>
                </a:lnTo>
                <a:lnTo>
                  <a:pt x="805543" y="4280429"/>
                </a:lnTo>
                <a:lnTo>
                  <a:pt x="800554" y="4275667"/>
                </a:lnTo>
                <a:lnTo>
                  <a:pt x="798059" y="4273021"/>
                </a:lnTo>
                <a:lnTo>
                  <a:pt x="795111" y="4270375"/>
                </a:lnTo>
                <a:lnTo>
                  <a:pt x="792389" y="4267994"/>
                </a:lnTo>
                <a:lnTo>
                  <a:pt x="789214" y="4265877"/>
                </a:lnTo>
                <a:lnTo>
                  <a:pt x="786039" y="4263761"/>
                </a:lnTo>
                <a:lnTo>
                  <a:pt x="782411" y="4261644"/>
                </a:lnTo>
                <a:lnTo>
                  <a:pt x="778555" y="4259792"/>
                </a:lnTo>
                <a:lnTo>
                  <a:pt x="774246" y="4257940"/>
                </a:lnTo>
                <a:lnTo>
                  <a:pt x="769257" y="4260056"/>
                </a:lnTo>
                <a:lnTo>
                  <a:pt x="764948" y="4262173"/>
                </a:lnTo>
                <a:lnTo>
                  <a:pt x="761320" y="4265084"/>
                </a:lnTo>
                <a:lnTo>
                  <a:pt x="757918" y="4267729"/>
                </a:lnTo>
                <a:lnTo>
                  <a:pt x="751795" y="4274079"/>
                </a:lnTo>
                <a:lnTo>
                  <a:pt x="746125" y="4280429"/>
                </a:lnTo>
                <a:lnTo>
                  <a:pt x="743177" y="4283869"/>
                </a:lnTo>
                <a:lnTo>
                  <a:pt x="740002" y="4286779"/>
                </a:lnTo>
                <a:lnTo>
                  <a:pt x="736827" y="4289954"/>
                </a:lnTo>
                <a:lnTo>
                  <a:pt x="732971" y="4293129"/>
                </a:lnTo>
                <a:lnTo>
                  <a:pt x="729116" y="4295775"/>
                </a:lnTo>
                <a:lnTo>
                  <a:pt x="724354" y="4298156"/>
                </a:lnTo>
                <a:lnTo>
                  <a:pt x="719138" y="4300273"/>
                </a:lnTo>
                <a:lnTo>
                  <a:pt x="713014" y="4301861"/>
                </a:lnTo>
                <a:lnTo>
                  <a:pt x="703263" y="4304242"/>
                </a:lnTo>
                <a:lnTo>
                  <a:pt x="693284" y="4306094"/>
                </a:lnTo>
                <a:lnTo>
                  <a:pt x="683759" y="4307681"/>
                </a:lnTo>
                <a:lnTo>
                  <a:pt x="674461" y="4308740"/>
                </a:lnTo>
                <a:lnTo>
                  <a:pt x="665389" y="4309534"/>
                </a:lnTo>
                <a:lnTo>
                  <a:pt x="656318" y="4309798"/>
                </a:lnTo>
                <a:lnTo>
                  <a:pt x="647700" y="4309798"/>
                </a:lnTo>
                <a:lnTo>
                  <a:pt x="638855" y="4309004"/>
                </a:lnTo>
                <a:lnTo>
                  <a:pt x="630464" y="4308211"/>
                </a:lnTo>
                <a:lnTo>
                  <a:pt x="622073" y="4306888"/>
                </a:lnTo>
                <a:lnTo>
                  <a:pt x="613455" y="4304771"/>
                </a:lnTo>
                <a:lnTo>
                  <a:pt x="605291" y="4302390"/>
                </a:lnTo>
                <a:lnTo>
                  <a:pt x="597127" y="4299744"/>
                </a:lnTo>
                <a:lnTo>
                  <a:pt x="588736" y="4296304"/>
                </a:lnTo>
                <a:lnTo>
                  <a:pt x="580572" y="4292336"/>
                </a:lnTo>
                <a:lnTo>
                  <a:pt x="572180" y="4287838"/>
                </a:lnTo>
                <a:lnTo>
                  <a:pt x="500063" y="4243123"/>
                </a:lnTo>
                <a:lnTo>
                  <a:pt x="516164" y="4202906"/>
                </a:lnTo>
                <a:lnTo>
                  <a:pt x="521154" y="4193117"/>
                </a:lnTo>
                <a:lnTo>
                  <a:pt x="525916" y="4184121"/>
                </a:lnTo>
                <a:lnTo>
                  <a:pt x="531132" y="4174596"/>
                </a:lnTo>
                <a:lnTo>
                  <a:pt x="536121" y="4165336"/>
                </a:lnTo>
                <a:lnTo>
                  <a:pt x="546780" y="4147079"/>
                </a:lnTo>
                <a:lnTo>
                  <a:pt x="556986" y="4128823"/>
                </a:lnTo>
                <a:lnTo>
                  <a:pt x="567418" y="4110567"/>
                </a:lnTo>
                <a:lnTo>
                  <a:pt x="577397" y="4092046"/>
                </a:lnTo>
                <a:lnTo>
                  <a:pt x="581932" y="4082786"/>
                </a:lnTo>
                <a:lnTo>
                  <a:pt x="586695" y="4072996"/>
                </a:lnTo>
                <a:lnTo>
                  <a:pt x="591230" y="4063206"/>
                </a:lnTo>
                <a:lnTo>
                  <a:pt x="595539" y="4053152"/>
                </a:lnTo>
                <a:lnTo>
                  <a:pt x="550863" y="4026694"/>
                </a:lnTo>
                <a:lnTo>
                  <a:pt x="544739" y="4024313"/>
                </a:lnTo>
                <a:lnTo>
                  <a:pt x="539523" y="4021667"/>
                </a:lnTo>
                <a:lnTo>
                  <a:pt x="534080" y="4019021"/>
                </a:lnTo>
                <a:lnTo>
                  <a:pt x="528864" y="4016640"/>
                </a:lnTo>
                <a:lnTo>
                  <a:pt x="523648" y="4013729"/>
                </a:lnTo>
                <a:lnTo>
                  <a:pt x="518205" y="4011083"/>
                </a:lnTo>
                <a:lnTo>
                  <a:pt x="512763" y="4008702"/>
                </a:lnTo>
                <a:lnTo>
                  <a:pt x="506866" y="4006586"/>
                </a:lnTo>
                <a:lnTo>
                  <a:pt x="499609" y="4004204"/>
                </a:lnTo>
                <a:lnTo>
                  <a:pt x="493486" y="4002617"/>
                </a:lnTo>
                <a:lnTo>
                  <a:pt x="488723" y="4001558"/>
                </a:lnTo>
                <a:lnTo>
                  <a:pt x="484188" y="4000500"/>
                </a:lnTo>
                <a:lnTo>
                  <a:pt x="482146" y="3999971"/>
                </a:lnTo>
                <a:lnTo>
                  <a:pt x="479652" y="3998913"/>
                </a:lnTo>
                <a:lnTo>
                  <a:pt x="477384" y="3998119"/>
                </a:lnTo>
                <a:lnTo>
                  <a:pt x="474663" y="3996796"/>
                </a:lnTo>
                <a:lnTo>
                  <a:pt x="472168" y="3994944"/>
                </a:lnTo>
                <a:lnTo>
                  <a:pt x="468993" y="3993092"/>
                </a:lnTo>
                <a:lnTo>
                  <a:pt x="465818" y="3990711"/>
                </a:lnTo>
                <a:lnTo>
                  <a:pt x="462189" y="3987800"/>
                </a:lnTo>
                <a:lnTo>
                  <a:pt x="459241" y="3984625"/>
                </a:lnTo>
                <a:lnTo>
                  <a:pt x="453798" y="3979069"/>
                </a:lnTo>
                <a:lnTo>
                  <a:pt x="448582" y="3973248"/>
                </a:lnTo>
                <a:lnTo>
                  <a:pt x="445861" y="3970338"/>
                </a:lnTo>
                <a:lnTo>
                  <a:pt x="443593" y="3967163"/>
                </a:lnTo>
                <a:lnTo>
                  <a:pt x="441779" y="3963988"/>
                </a:lnTo>
                <a:lnTo>
                  <a:pt x="440418" y="3960813"/>
                </a:lnTo>
                <a:lnTo>
                  <a:pt x="439284" y="3957902"/>
                </a:lnTo>
                <a:lnTo>
                  <a:pt x="438377" y="3954727"/>
                </a:lnTo>
                <a:lnTo>
                  <a:pt x="437697" y="3952081"/>
                </a:lnTo>
                <a:lnTo>
                  <a:pt x="437243" y="3949436"/>
                </a:lnTo>
                <a:lnTo>
                  <a:pt x="437016" y="3946525"/>
                </a:lnTo>
                <a:lnTo>
                  <a:pt x="437243" y="3943879"/>
                </a:lnTo>
                <a:lnTo>
                  <a:pt x="437470" y="3941233"/>
                </a:lnTo>
                <a:lnTo>
                  <a:pt x="438150" y="3938588"/>
                </a:lnTo>
                <a:lnTo>
                  <a:pt x="438830" y="3935942"/>
                </a:lnTo>
                <a:lnTo>
                  <a:pt x="440645" y="3930650"/>
                </a:lnTo>
                <a:lnTo>
                  <a:pt x="442913" y="3925888"/>
                </a:lnTo>
                <a:lnTo>
                  <a:pt x="448582" y="3915304"/>
                </a:lnTo>
                <a:lnTo>
                  <a:pt x="454705" y="3904192"/>
                </a:lnTo>
                <a:lnTo>
                  <a:pt x="457880" y="3898371"/>
                </a:lnTo>
                <a:lnTo>
                  <a:pt x="460375" y="3892021"/>
                </a:lnTo>
                <a:lnTo>
                  <a:pt x="461509" y="3888846"/>
                </a:lnTo>
                <a:lnTo>
                  <a:pt x="462643" y="3885406"/>
                </a:lnTo>
                <a:lnTo>
                  <a:pt x="463777" y="3881967"/>
                </a:lnTo>
                <a:lnTo>
                  <a:pt x="464457" y="3878527"/>
                </a:lnTo>
                <a:lnTo>
                  <a:pt x="451530" y="3879321"/>
                </a:lnTo>
                <a:lnTo>
                  <a:pt x="442459" y="3880115"/>
                </a:lnTo>
                <a:lnTo>
                  <a:pt x="436109" y="3880908"/>
                </a:lnTo>
                <a:lnTo>
                  <a:pt x="430666" y="3881438"/>
                </a:lnTo>
                <a:lnTo>
                  <a:pt x="425450" y="3881702"/>
                </a:lnTo>
                <a:lnTo>
                  <a:pt x="418420" y="3881173"/>
                </a:lnTo>
                <a:lnTo>
                  <a:pt x="408668" y="3879850"/>
                </a:lnTo>
                <a:lnTo>
                  <a:pt x="394607" y="3877469"/>
                </a:lnTo>
                <a:lnTo>
                  <a:pt x="281214" y="3822965"/>
                </a:lnTo>
                <a:lnTo>
                  <a:pt x="278266" y="3820054"/>
                </a:lnTo>
                <a:lnTo>
                  <a:pt x="276225" y="3817938"/>
                </a:lnTo>
                <a:lnTo>
                  <a:pt x="275091" y="3816350"/>
                </a:lnTo>
                <a:lnTo>
                  <a:pt x="274638" y="3815027"/>
                </a:lnTo>
                <a:lnTo>
                  <a:pt x="274411" y="3813969"/>
                </a:lnTo>
                <a:lnTo>
                  <a:pt x="274411" y="3812646"/>
                </a:lnTo>
                <a:lnTo>
                  <a:pt x="250145" y="3787511"/>
                </a:lnTo>
                <a:lnTo>
                  <a:pt x="253093" y="3785923"/>
                </a:lnTo>
                <a:lnTo>
                  <a:pt x="255588" y="3784336"/>
                </a:lnTo>
                <a:lnTo>
                  <a:pt x="257402" y="3783013"/>
                </a:lnTo>
                <a:lnTo>
                  <a:pt x="258763" y="3781690"/>
                </a:lnTo>
                <a:lnTo>
                  <a:pt x="259670" y="3780367"/>
                </a:lnTo>
                <a:lnTo>
                  <a:pt x="260350" y="3779044"/>
                </a:lnTo>
                <a:lnTo>
                  <a:pt x="260804" y="3777986"/>
                </a:lnTo>
                <a:lnTo>
                  <a:pt x="261030" y="3776398"/>
                </a:lnTo>
                <a:lnTo>
                  <a:pt x="261257" y="3773488"/>
                </a:lnTo>
                <a:lnTo>
                  <a:pt x="261257" y="3769519"/>
                </a:lnTo>
                <a:lnTo>
                  <a:pt x="261711" y="3767402"/>
                </a:lnTo>
                <a:lnTo>
                  <a:pt x="262164" y="3764492"/>
                </a:lnTo>
                <a:lnTo>
                  <a:pt x="262845" y="3761846"/>
                </a:lnTo>
                <a:lnTo>
                  <a:pt x="263752" y="3758671"/>
                </a:lnTo>
                <a:lnTo>
                  <a:pt x="291873" y="3711311"/>
                </a:lnTo>
                <a:lnTo>
                  <a:pt x="271689" y="3691996"/>
                </a:lnTo>
                <a:lnTo>
                  <a:pt x="269422" y="3690408"/>
                </a:lnTo>
                <a:lnTo>
                  <a:pt x="266700" y="3689086"/>
                </a:lnTo>
                <a:lnTo>
                  <a:pt x="263979" y="3687763"/>
                </a:lnTo>
                <a:lnTo>
                  <a:pt x="260804" y="3686969"/>
                </a:lnTo>
                <a:lnTo>
                  <a:pt x="254000" y="3685117"/>
                </a:lnTo>
                <a:lnTo>
                  <a:pt x="246063" y="3683265"/>
                </a:lnTo>
                <a:lnTo>
                  <a:pt x="241527" y="3681942"/>
                </a:lnTo>
                <a:lnTo>
                  <a:pt x="236764" y="3680883"/>
                </a:lnTo>
                <a:lnTo>
                  <a:pt x="231548" y="3679031"/>
                </a:lnTo>
                <a:lnTo>
                  <a:pt x="225879" y="3676915"/>
                </a:lnTo>
                <a:lnTo>
                  <a:pt x="219756" y="3674269"/>
                </a:lnTo>
                <a:lnTo>
                  <a:pt x="213406" y="3670829"/>
                </a:lnTo>
                <a:lnTo>
                  <a:pt x="206602" y="3667125"/>
                </a:lnTo>
                <a:lnTo>
                  <a:pt x="199345" y="3662627"/>
                </a:lnTo>
                <a:lnTo>
                  <a:pt x="197077" y="3661304"/>
                </a:lnTo>
                <a:lnTo>
                  <a:pt x="195036" y="3659717"/>
                </a:lnTo>
                <a:lnTo>
                  <a:pt x="190047" y="3656542"/>
                </a:lnTo>
                <a:lnTo>
                  <a:pt x="187325" y="3654954"/>
                </a:lnTo>
                <a:lnTo>
                  <a:pt x="186191" y="3654425"/>
                </a:lnTo>
                <a:lnTo>
                  <a:pt x="185511" y="3654161"/>
                </a:lnTo>
                <a:lnTo>
                  <a:pt x="185284" y="3653631"/>
                </a:lnTo>
                <a:lnTo>
                  <a:pt x="184377" y="3652573"/>
                </a:lnTo>
                <a:lnTo>
                  <a:pt x="181882" y="3649663"/>
                </a:lnTo>
                <a:lnTo>
                  <a:pt x="177120" y="3644900"/>
                </a:lnTo>
                <a:lnTo>
                  <a:pt x="142875" y="3612886"/>
                </a:lnTo>
                <a:lnTo>
                  <a:pt x="143556" y="3604419"/>
                </a:lnTo>
                <a:lnTo>
                  <a:pt x="144463" y="3597011"/>
                </a:lnTo>
                <a:lnTo>
                  <a:pt x="145597" y="3590925"/>
                </a:lnTo>
                <a:lnTo>
                  <a:pt x="146731" y="3585898"/>
                </a:lnTo>
                <a:lnTo>
                  <a:pt x="148318" y="3581665"/>
                </a:lnTo>
                <a:lnTo>
                  <a:pt x="149906" y="3577961"/>
                </a:lnTo>
                <a:lnTo>
                  <a:pt x="151493" y="3574786"/>
                </a:lnTo>
                <a:lnTo>
                  <a:pt x="153307" y="3572140"/>
                </a:lnTo>
                <a:lnTo>
                  <a:pt x="157616" y="3567642"/>
                </a:lnTo>
                <a:lnTo>
                  <a:pt x="162379" y="3563144"/>
                </a:lnTo>
                <a:lnTo>
                  <a:pt x="164873" y="3560233"/>
                </a:lnTo>
                <a:lnTo>
                  <a:pt x="167595" y="3557323"/>
                </a:lnTo>
                <a:lnTo>
                  <a:pt x="170089" y="3553619"/>
                </a:lnTo>
                <a:lnTo>
                  <a:pt x="172811" y="3549121"/>
                </a:lnTo>
                <a:lnTo>
                  <a:pt x="200932" y="3496998"/>
                </a:lnTo>
                <a:lnTo>
                  <a:pt x="208870" y="3485356"/>
                </a:lnTo>
                <a:lnTo>
                  <a:pt x="216581" y="3474508"/>
                </a:lnTo>
                <a:lnTo>
                  <a:pt x="220663" y="3469217"/>
                </a:lnTo>
                <a:lnTo>
                  <a:pt x="224972" y="3464719"/>
                </a:lnTo>
                <a:lnTo>
                  <a:pt x="227013" y="3462867"/>
                </a:lnTo>
                <a:lnTo>
                  <a:pt x="229281" y="3460750"/>
                </a:lnTo>
                <a:lnTo>
                  <a:pt x="231775" y="3459163"/>
                </a:lnTo>
                <a:lnTo>
                  <a:pt x="234270" y="3457840"/>
                </a:lnTo>
                <a:lnTo>
                  <a:pt x="237445" y="3456517"/>
                </a:lnTo>
                <a:lnTo>
                  <a:pt x="240620" y="3455458"/>
                </a:lnTo>
                <a:lnTo>
                  <a:pt x="243795" y="3454665"/>
                </a:lnTo>
                <a:lnTo>
                  <a:pt x="244929" y="3454400"/>
                </a:lnTo>
                <a:lnTo>
                  <a:pt x="246516" y="3453342"/>
                </a:lnTo>
                <a:lnTo>
                  <a:pt x="247650" y="3452283"/>
                </a:lnTo>
                <a:lnTo>
                  <a:pt x="249011" y="3450961"/>
                </a:lnTo>
                <a:lnTo>
                  <a:pt x="249918" y="3449902"/>
                </a:lnTo>
                <a:lnTo>
                  <a:pt x="250598" y="3448579"/>
                </a:lnTo>
                <a:lnTo>
                  <a:pt x="251279" y="3446992"/>
                </a:lnTo>
                <a:lnTo>
                  <a:pt x="251732" y="3445933"/>
                </a:lnTo>
                <a:lnTo>
                  <a:pt x="251959" y="3444346"/>
                </a:lnTo>
                <a:lnTo>
                  <a:pt x="252413" y="3441171"/>
                </a:lnTo>
                <a:lnTo>
                  <a:pt x="252186" y="3437996"/>
                </a:lnTo>
                <a:lnTo>
                  <a:pt x="251959" y="3434821"/>
                </a:lnTo>
                <a:lnTo>
                  <a:pt x="251279" y="3431646"/>
                </a:lnTo>
                <a:lnTo>
                  <a:pt x="250825" y="3428471"/>
                </a:lnTo>
                <a:lnTo>
                  <a:pt x="250145" y="3425561"/>
                </a:lnTo>
                <a:lnTo>
                  <a:pt x="249918" y="3422650"/>
                </a:lnTo>
                <a:lnTo>
                  <a:pt x="249691" y="3420004"/>
                </a:lnTo>
                <a:lnTo>
                  <a:pt x="249918" y="3418681"/>
                </a:lnTo>
                <a:lnTo>
                  <a:pt x="250145" y="3417623"/>
                </a:lnTo>
                <a:lnTo>
                  <a:pt x="250372" y="3416565"/>
                </a:lnTo>
                <a:lnTo>
                  <a:pt x="250825" y="3415506"/>
                </a:lnTo>
                <a:lnTo>
                  <a:pt x="251279" y="3414713"/>
                </a:lnTo>
                <a:lnTo>
                  <a:pt x="252186" y="3413919"/>
                </a:lnTo>
                <a:lnTo>
                  <a:pt x="253093" y="3413390"/>
                </a:lnTo>
                <a:lnTo>
                  <a:pt x="254000" y="3412596"/>
                </a:lnTo>
                <a:lnTo>
                  <a:pt x="254680" y="3412331"/>
                </a:lnTo>
                <a:lnTo>
                  <a:pt x="254907" y="3411802"/>
                </a:lnTo>
                <a:lnTo>
                  <a:pt x="255588" y="3411538"/>
                </a:lnTo>
                <a:lnTo>
                  <a:pt x="255814" y="3410479"/>
                </a:lnTo>
                <a:lnTo>
                  <a:pt x="256041" y="3409421"/>
                </a:lnTo>
                <a:lnTo>
                  <a:pt x="256268" y="3407833"/>
                </a:lnTo>
                <a:lnTo>
                  <a:pt x="249011" y="3408363"/>
                </a:lnTo>
                <a:lnTo>
                  <a:pt x="243568" y="3408892"/>
                </a:lnTo>
                <a:lnTo>
                  <a:pt x="239032" y="3409950"/>
                </a:lnTo>
                <a:lnTo>
                  <a:pt x="235631" y="3410479"/>
                </a:lnTo>
                <a:lnTo>
                  <a:pt x="232682" y="3411538"/>
                </a:lnTo>
                <a:lnTo>
                  <a:pt x="229281" y="3412067"/>
                </a:lnTo>
                <a:lnTo>
                  <a:pt x="225652" y="3412067"/>
                </a:lnTo>
                <a:lnTo>
                  <a:pt x="220889" y="3411802"/>
                </a:lnTo>
                <a:lnTo>
                  <a:pt x="148772" y="3385344"/>
                </a:lnTo>
                <a:lnTo>
                  <a:pt x="140381" y="3381111"/>
                </a:lnTo>
                <a:lnTo>
                  <a:pt x="133804" y="3377406"/>
                </a:lnTo>
                <a:lnTo>
                  <a:pt x="131309" y="3375554"/>
                </a:lnTo>
                <a:lnTo>
                  <a:pt x="128814" y="3373702"/>
                </a:lnTo>
                <a:lnTo>
                  <a:pt x="126773" y="3371850"/>
                </a:lnTo>
                <a:lnTo>
                  <a:pt x="124732" y="3369998"/>
                </a:lnTo>
                <a:lnTo>
                  <a:pt x="120877" y="3366029"/>
                </a:lnTo>
                <a:lnTo>
                  <a:pt x="117248" y="3361796"/>
                </a:lnTo>
                <a:lnTo>
                  <a:pt x="112486" y="3356240"/>
                </a:lnTo>
                <a:lnTo>
                  <a:pt x="106816" y="3349890"/>
                </a:lnTo>
                <a:lnTo>
                  <a:pt x="91168" y="3336131"/>
                </a:lnTo>
                <a:lnTo>
                  <a:pt x="89354" y="3333221"/>
                </a:lnTo>
                <a:lnTo>
                  <a:pt x="86859" y="3329517"/>
                </a:lnTo>
                <a:lnTo>
                  <a:pt x="84591" y="3325813"/>
                </a:lnTo>
                <a:lnTo>
                  <a:pt x="83684" y="3324490"/>
                </a:lnTo>
                <a:lnTo>
                  <a:pt x="81416" y="3320521"/>
                </a:lnTo>
                <a:lnTo>
                  <a:pt x="80509" y="3318933"/>
                </a:lnTo>
                <a:lnTo>
                  <a:pt x="79602" y="3316552"/>
                </a:lnTo>
                <a:lnTo>
                  <a:pt x="77561" y="3309408"/>
                </a:lnTo>
                <a:lnTo>
                  <a:pt x="82777" y="3302529"/>
                </a:lnTo>
                <a:lnTo>
                  <a:pt x="87993" y="3295650"/>
                </a:lnTo>
                <a:lnTo>
                  <a:pt x="92982" y="3289565"/>
                </a:lnTo>
                <a:lnTo>
                  <a:pt x="97972" y="3284008"/>
                </a:lnTo>
                <a:lnTo>
                  <a:pt x="107497" y="3272631"/>
                </a:lnTo>
                <a:lnTo>
                  <a:pt x="116341" y="3261783"/>
                </a:lnTo>
                <a:lnTo>
                  <a:pt x="120650" y="3255963"/>
                </a:lnTo>
                <a:lnTo>
                  <a:pt x="124732" y="3250142"/>
                </a:lnTo>
                <a:lnTo>
                  <a:pt x="128361" y="3243792"/>
                </a:lnTo>
                <a:lnTo>
                  <a:pt x="131989" y="3236648"/>
                </a:lnTo>
                <a:lnTo>
                  <a:pt x="133577" y="3232944"/>
                </a:lnTo>
                <a:lnTo>
                  <a:pt x="135164" y="3229504"/>
                </a:lnTo>
                <a:lnTo>
                  <a:pt x="136979" y="3225536"/>
                </a:lnTo>
                <a:lnTo>
                  <a:pt x="138339" y="3221567"/>
                </a:lnTo>
                <a:lnTo>
                  <a:pt x="139700" y="3217333"/>
                </a:lnTo>
                <a:lnTo>
                  <a:pt x="141061" y="3212571"/>
                </a:lnTo>
                <a:lnTo>
                  <a:pt x="142422" y="3207808"/>
                </a:lnTo>
                <a:lnTo>
                  <a:pt x="143556" y="3203046"/>
                </a:lnTo>
                <a:lnTo>
                  <a:pt x="131536" y="3199077"/>
                </a:lnTo>
                <a:lnTo>
                  <a:pt x="118382" y="3194315"/>
                </a:lnTo>
                <a:lnTo>
                  <a:pt x="111579" y="3191669"/>
                </a:lnTo>
                <a:lnTo>
                  <a:pt x="104775" y="3188494"/>
                </a:lnTo>
                <a:lnTo>
                  <a:pt x="97518" y="3185583"/>
                </a:lnTo>
                <a:lnTo>
                  <a:pt x="90488" y="3182144"/>
                </a:lnTo>
                <a:lnTo>
                  <a:pt x="83457" y="3178704"/>
                </a:lnTo>
                <a:lnTo>
                  <a:pt x="76427" y="3175000"/>
                </a:lnTo>
                <a:lnTo>
                  <a:pt x="69397" y="3171031"/>
                </a:lnTo>
                <a:lnTo>
                  <a:pt x="62593" y="3166798"/>
                </a:lnTo>
                <a:lnTo>
                  <a:pt x="56016" y="3162036"/>
                </a:lnTo>
                <a:lnTo>
                  <a:pt x="49666" y="3157273"/>
                </a:lnTo>
                <a:lnTo>
                  <a:pt x="43316" y="3152511"/>
                </a:lnTo>
                <a:lnTo>
                  <a:pt x="37420" y="3147219"/>
                </a:lnTo>
                <a:lnTo>
                  <a:pt x="32431" y="3142721"/>
                </a:lnTo>
                <a:lnTo>
                  <a:pt x="27214" y="3138752"/>
                </a:lnTo>
                <a:lnTo>
                  <a:pt x="22452" y="3134783"/>
                </a:lnTo>
                <a:lnTo>
                  <a:pt x="17463" y="3130815"/>
                </a:lnTo>
                <a:lnTo>
                  <a:pt x="12473" y="3126846"/>
                </a:lnTo>
                <a:lnTo>
                  <a:pt x="7938" y="3122348"/>
                </a:lnTo>
                <a:lnTo>
                  <a:pt x="5897" y="3119702"/>
                </a:lnTo>
                <a:lnTo>
                  <a:pt x="3856" y="3117321"/>
                </a:lnTo>
                <a:lnTo>
                  <a:pt x="1814" y="3114675"/>
                </a:lnTo>
                <a:lnTo>
                  <a:pt x="0" y="3112029"/>
                </a:lnTo>
                <a:lnTo>
                  <a:pt x="1361" y="3105415"/>
                </a:lnTo>
                <a:lnTo>
                  <a:pt x="2948" y="3099329"/>
                </a:lnTo>
                <a:lnTo>
                  <a:pt x="5216" y="3093773"/>
                </a:lnTo>
                <a:lnTo>
                  <a:pt x="7711" y="3088217"/>
                </a:lnTo>
                <a:lnTo>
                  <a:pt x="10659" y="3082661"/>
                </a:lnTo>
                <a:lnTo>
                  <a:pt x="13607" y="3077633"/>
                </a:lnTo>
                <a:lnTo>
                  <a:pt x="16782" y="3072606"/>
                </a:lnTo>
                <a:lnTo>
                  <a:pt x="20184" y="3067844"/>
                </a:lnTo>
                <a:lnTo>
                  <a:pt x="27441" y="3058319"/>
                </a:lnTo>
                <a:lnTo>
                  <a:pt x="35152" y="3049323"/>
                </a:lnTo>
                <a:lnTo>
                  <a:pt x="42636" y="3040063"/>
                </a:lnTo>
                <a:lnTo>
                  <a:pt x="49893" y="3031331"/>
                </a:lnTo>
                <a:lnTo>
                  <a:pt x="67582" y="3008048"/>
                </a:lnTo>
                <a:lnTo>
                  <a:pt x="73706" y="3001698"/>
                </a:lnTo>
                <a:lnTo>
                  <a:pt x="78922" y="2996142"/>
                </a:lnTo>
                <a:lnTo>
                  <a:pt x="82777" y="2991379"/>
                </a:lnTo>
                <a:lnTo>
                  <a:pt x="85952" y="2987411"/>
                </a:lnTo>
                <a:lnTo>
                  <a:pt x="88220" y="2983971"/>
                </a:lnTo>
                <a:lnTo>
                  <a:pt x="89807" y="2981061"/>
                </a:lnTo>
                <a:lnTo>
                  <a:pt x="90941" y="2978150"/>
                </a:lnTo>
                <a:lnTo>
                  <a:pt x="92075" y="2975769"/>
                </a:lnTo>
                <a:lnTo>
                  <a:pt x="93436" y="2971536"/>
                </a:lnTo>
                <a:lnTo>
                  <a:pt x="95023" y="2966773"/>
                </a:lnTo>
                <a:lnTo>
                  <a:pt x="96157" y="2963598"/>
                </a:lnTo>
                <a:lnTo>
                  <a:pt x="98198" y="2960688"/>
                </a:lnTo>
                <a:lnTo>
                  <a:pt x="100693" y="2956719"/>
                </a:lnTo>
                <a:lnTo>
                  <a:pt x="103641" y="2952221"/>
                </a:lnTo>
                <a:lnTo>
                  <a:pt x="141968" y="2890573"/>
                </a:lnTo>
                <a:lnTo>
                  <a:pt x="146050" y="2883958"/>
                </a:lnTo>
                <a:lnTo>
                  <a:pt x="150359" y="2878402"/>
                </a:lnTo>
                <a:lnTo>
                  <a:pt x="154214" y="2873640"/>
                </a:lnTo>
                <a:lnTo>
                  <a:pt x="158070" y="2868613"/>
                </a:lnTo>
                <a:lnTo>
                  <a:pt x="161925" y="2864115"/>
                </a:lnTo>
                <a:lnTo>
                  <a:pt x="165554" y="2858823"/>
                </a:lnTo>
                <a:lnTo>
                  <a:pt x="167368" y="2855913"/>
                </a:lnTo>
                <a:lnTo>
                  <a:pt x="169182" y="2852738"/>
                </a:lnTo>
                <a:lnTo>
                  <a:pt x="170770" y="2849563"/>
                </a:lnTo>
                <a:lnTo>
                  <a:pt x="172357" y="2845858"/>
                </a:lnTo>
                <a:lnTo>
                  <a:pt x="175986" y="2837656"/>
                </a:lnTo>
                <a:lnTo>
                  <a:pt x="180295" y="2829190"/>
                </a:lnTo>
                <a:lnTo>
                  <a:pt x="182789" y="2824427"/>
                </a:lnTo>
                <a:lnTo>
                  <a:pt x="185284" y="2819929"/>
                </a:lnTo>
                <a:lnTo>
                  <a:pt x="188006" y="2815696"/>
                </a:lnTo>
                <a:lnTo>
                  <a:pt x="190727" y="2811198"/>
                </a:lnTo>
                <a:lnTo>
                  <a:pt x="193902" y="2806965"/>
                </a:lnTo>
                <a:lnTo>
                  <a:pt x="196850" y="2802731"/>
                </a:lnTo>
                <a:lnTo>
                  <a:pt x="200252" y="2798763"/>
                </a:lnTo>
                <a:lnTo>
                  <a:pt x="203427" y="2794794"/>
                </a:lnTo>
                <a:lnTo>
                  <a:pt x="206829" y="2791090"/>
                </a:lnTo>
                <a:lnTo>
                  <a:pt x="210231" y="2787650"/>
                </a:lnTo>
                <a:lnTo>
                  <a:pt x="213859" y="2784740"/>
                </a:lnTo>
                <a:lnTo>
                  <a:pt x="217714" y="2781829"/>
                </a:lnTo>
                <a:lnTo>
                  <a:pt x="238125" y="2770188"/>
                </a:lnTo>
                <a:lnTo>
                  <a:pt x="235631" y="2767013"/>
                </a:lnTo>
                <a:lnTo>
                  <a:pt x="233136" y="2764102"/>
                </a:lnTo>
                <a:lnTo>
                  <a:pt x="230868" y="2761456"/>
                </a:lnTo>
                <a:lnTo>
                  <a:pt x="228147" y="2759075"/>
                </a:lnTo>
                <a:lnTo>
                  <a:pt x="225652" y="2756694"/>
                </a:lnTo>
                <a:lnTo>
                  <a:pt x="222931" y="2754842"/>
                </a:lnTo>
                <a:lnTo>
                  <a:pt x="220436" y="2752990"/>
                </a:lnTo>
                <a:lnTo>
                  <a:pt x="217941" y="2751138"/>
                </a:lnTo>
                <a:lnTo>
                  <a:pt x="212498" y="2748492"/>
                </a:lnTo>
                <a:lnTo>
                  <a:pt x="207056" y="2746111"/>
                </a:lnTo>
                <a:lnTo>
                  <a:pt x="201613" y="2743994"/>
                </a:lnTo>
                <a:lnTo>
                  <a:pt x="196170" y="2741877"/>
                </a:lnTo>
                <a:lnTo>
                  <a:pt x="190500" y="2740025"/>
                </a:lnTo>
                <a:lnTo>
                  <a:pt x="185057" y="2738173"/>
                </a:lnTo>
                <a:lnTo>
                  <a:pt x="179841" y="2736056"/>
                </a:lnTo>
                <a:lnTo>
                  <a:pt x="174398" y="2733940"/>
                </a:lnTo>
                <a:lnTo>
                  <a:pt x="168956" y="2730765"/>
                </a:lnTo>
                <a:lnTo>
                  <a:pt x="163513" y="2727854"/>
                </a:lnTo>
                <a:lnTo>
                  <a:pt x="161018" y="2725738"/>
                </a:lnTo>
                <a:lnTo>
                  <a:pt x="158296" y="2723621"/>
                </a:lnTo>
                <a:lnTo>
                  <a:pt x="155802" y="2721240"/>
                </a:lnTo>
                <a:lnTo>
                  <a:pt x="153307" y="2718858"/>
                </a:lnTo>
                <a:lnTo>
                  <a:pt x="147411" y="2713038"/>
                </a:lnTo>
                <a:lnTo>
                  <a:pt x="141968" y="2708540"/>
                </a:lnTo>
                <a:lnTo>
                  <a:pt x="136525" y="2704306"/>
                </a:lnTo>
                <a:lnTo>
                  <a:pt x="131082" y="2700602"/>
                </a:lnTo>
                <a:lnTo>
                  <a:pt x="120423" y="2694781"/>
                </a:lnTo>
                <a:lnTo>
                  <a:pt x="110445" y="2689225"/>
                </a:lnTo>
                <a:lnTo>
                  <a:pt x="105456" y="2686315"/>
                </a:lnTo>
                <a:lnTo>
                  <a:pt x="100466" y="2683140"/>
                </a:lnTo>
                <a:lnTo>
                  <a:pt x="95477" y="2679436"/>
                </a:lnTo>
                <a:lnTo>
                  <a:pt x="90488" y="2675202"/>
                </a:lnTo>
                <a:lnTo>
                  <a:pt x="88220" y="2672556"/>
                </a:lnTo>
                <a:lnTo>
                  <a:pt x="85952" y="2669911"/>
                </a:lnTo>
                <a:lnTo>
                  <a:pt x="83457" y="2667000"/>
                </a:lnTo>
                <a:lnTo>
                  <a:pt x="81189" y="2663825"/>
                </a:lnTo>
                <a:lnTo>
                  <a:pt x="78468" y="2660386"/>
                </a:lnTo>
                <a:lnTo>
                  <a:pt x="76200" y="2656946"/>
                </a:lnTo>
                <a:lnTo>
                  <a:pt x="73932" y="2652977"/>
                </a:lnTo>
                <a:lnTo>
                  <a:pt x="71438" y="2648744"/>
                </a:lnTo>
                <a:lnTo>
                  <a:pt x="73252" y="2640013"/>
                </a:lnTo>
                <a:lnTo>
                  <a:pt x="74613" y="2634721"/>
                </a:lnTo>
                <a:lnTo>
                  <a:pt x="75293" y="2632869"/>
                </a:lnTo>
                <a:lnTo>
                  <a:pt x="75747" y="2631546"/>
                </a:lnTo>
                <a:lnTo>
                  <a:pt x="76200" y="2630223"/>
                </a:lnTo>
                <a:lnTo>
                  <a:pt x="76880" y="2629429"/>
                </a:lnTo>
                <a:lnTo>
                  <a:pt x="78241" y="2627577"/>
                </a:lnTo>
                <a:lnTo>
                  <a:pt x="80509" y="2625461"/>
                </a:lnTo>
                <a:lnTo>
                  <a:pt x="83231" y="2621756"/>
                </a:lnTo>
                <a:lnTo>
                  <a:pt x="87313" y="2615671"/>
                </a:lnTo>
                <a:lnTo>
                  <a:pt x="94116" y="2604294"/>
                </a:lnTo>
                <a:lnTo>
                  <a:pt x="100013" y="2593181"/>
                </a:lnTo>
                <a:lnTo>
                  <a:pt x="102961" y="2588419"/>
                </a:lnTo>
                <a:lnTo>
                  <a:pt x="105909" y="2583392"/>
                </a:lnTo>
                <a:lnTo>
                  <a:pt x="108631" y="2579158"/>
                </a:lnTo>
                <a:lnTo>
                  <a:pt x="111806" y="2575190"/>
                </a:lnTo>
                <a:lnTo>
                  <a:pt x="113393" y="2573338"/>
                </a:lnTo>
                <a:lnTo>
                  <a:pt x="114981" y="2571486"/>
                </a:lnTo>
                <a:lnTo>
                  <a:pt x="116795" y="2570163"/>
                </a:lnTo>
                <a:lnTo>
                  <a:pt x="118609" y="2568840"/>
                </a:lnTo>
                <a:lnTo>
                  <a:pt x="120423" y="2567517"/>
                </a:lnTo>
                <a:lnTo>
                  <a:pt x="122238" y="2566458"/>
                </a:lnTo>
                <a:lnTo>
                  <a:pt x="124505" y="2565400"/>
                </a:lnTo>
                <a:lnTo>
                  <a:pt x="126547" y="2564606"/>
                </a:lnTo>
                <a:lnTo>
                  <a:pt x="128814" y="2564077"/>
                </a:lnTo>
                <a:lnTo>
                  <a:pt x="131309" y="2563813"/>
                </a:lnTo>
                <a:lnTo>
                  <a:pt x="133804" y="2563283"/>
                </a:lnTo>
                <a:lnTo>
                  <a:pt x="136525" y="2563283"/>
                </a:lnTo>
                <a:lnTo>
                  <a:pt x="139247" y="2563283"/>
                </a:lnTo>
                <a:lnTo>
                  <a:pt x="142422" y="2563813"/>
                </a:lnTo>
                <a:lnTo>
                  <a:pt x="145370" y="2564342"/>
                </a:lnTo>
                <a:lnTo>
                  <a:pt x="148772" y="2565136"/>
                </a:lnTo>
                <a:lnTo>
                  <a:pt x="147638" y="2561431"/>
                </a:lnTo>
                <a:lnTo>
                  <a:pt x="147411" y="2558521"/>
                </a:lnTo>
                <a:lnTo>
                  <a:pt x="147184" y="2556140"/>
                </a:lnTo>
                <a:lnTo>
                  <a:pt x="147411" y="2554288"/>
                </a:lnTo>
                <a:lnTo>
                  <a:pt x="147864" y="2551377"/>
                </a:lnTo>
                <a:lnTo>
                  <a:pt x="147864" y="2550319"/>
                </a:lnTo>
                <a:lnTo>
                  <a:pt x="147411" y="2550054"/>
                </a:lnTo>
                <a:lnTo>
                  <a:pt x="146504" y="2549790"/>
                </a:lnTo>
                <a:lnTo>
                  <a:pt x="145143" y="2549790"/>
                </a:lnTo>
                <a:lnTo>
                  <a:pt x="142875" y="2549790"/>
                </a:lnTo>
                <a:lnTo>
                  <a:pt x="136072" y="2550054"/>
                </a:lnTo>
                <a:lnTo>
                  <a:pt x="124732" y="2550054"/>
                </a:lnTo>
                <a:lnTo>
                  <a:pt x="132897" y="2536031"/>
                </a:lnTo>
                <a:lnTo>
                  <a:pt x="141288" y="2522008"/>
                </a:lnTo>
                <a:lnTo>
                  <a:pt x="150359" y="2508250"/>
                </a:lnTo>
                <a:lnTo>
                  <a:pt x="158977" y="2494492"/>
                </a:lnTo>
                <a:lnTo>
                  <a:pt x="167822" y="2480469"/>
                </a:lnTo>
                <a:lnTo>
                  <a:pt x="175986" y="2466181"/>
                </a:lnTo>
                <a:lnTo>
                  <a:pt x="180068" y="2459038"/>
                </a:lnTo>
                <a:lnTo>
                  <a:pt x="183697" y="2451365"/>
                </a:lnTo>
                <a:lnTo>
                  <a:pt x="187325" y="2443692"/>
                </a:lnTo>
                <a:lnTo>
                  <a:pt x="190500" y="2436019"/>
                </a:lnTo>
                <a:lnTo>
                  <a:pt x="186191" y="2431256"/>
                </a:lnTo>
                <a:lnTo>
                  <a:pt x="181656" y="2427288"/>
                </a:lnTo>
                <a:lnTo>
                  <a:pt x="177347" y="2423319"/>
                </a:lnTo>
                <a:lnTo>
                  <a:pt x="173038" y="2420408"/>
                </a:lnTo>
                <a:lnTo>
                  <a:pt x="164873" y="2414588"/>
                </a:lnTo>
                <a:lnTo>
                  <a:pt x="156936" y="2409296"/>
                </a:lnTo>
                <a:lnTo>
                  <a:pt x="148998" y="2404533"/>
                </a:lnTo>
                <a:lnTo>
                  <a:pt x="140834" y="2398713"/>
                </a:lnTo>
                <a:lnTo>
                  <a:pt x="136979" y="2395538"/>
                </a:lnTo>
                <a:lnTo>
                  <a:pt x="132897" y="2392098"/>
                </a:lnTo>
                <a:lnTo>
                  <a:pt x="128814" y="2387865"/>
                </a:lnTo>
                <a:lnTo>
                  <a:pt x="124959" y="2383102"/>
                </a:lnTo>
                <a:lnTo>
                  <a:pt x="124052" y="2382044"/>
                </a:lnTo>
                <a:lnTo>
                  <a:pt x="121784" y="2379133"/>
                </a:lnTo>
                <a:lnTo>
                  <a:pt x="119063" y="2375694"/>
                </a:lnTo>
                <a:lnTo>
                  <a:pt x="115888" y="2371725"/>
                </a:lnTo>
                <a:lnTo>
                  <a:pt x="111579" y="2366698"/>
                </a:lnTo>
                <a:lnTo>
                  <a:pt x="108177" y="2363788"/>
                </a:lnTo>
                <a:lnTo>
                  <a:pt x="106136" y="2361936"/>
                </a:lnTo>
                <a:lnTo>
                  <a:pt x="104548" y="2360613"/>
                </a:lnTo>
                <a:lnTo>
                  <a:pt x="102961" y="2358761"/>
                </a:lnTo>
                <a:lnTo>
                  <a:pt x="101147" y="2356379"/>
                </a:lnTo>
                <a:lnTo>
                  <a:pt x="98879" y="2351882"/>
                </a:lnTo>
                <a:lnTo>
                  <a:pt x="95250" y="2345002"/>
                </a:lnTo>
                <a:lnTo>
                  <a:pt x="96157" y="2341563"/>
                </a:lnTo>
                <a:lnTo>
                  <a:pt x="97064" y="2337858"/>
                </a:lnTo>
                <a:lnTo>
                  <a:pt x="98425" y="2334154"/>
                </a:lnTo>
                <a:lnTo>
                  <a:pt x="99786" y="2330715"/>
                </a:lnTo>
                <a:lnTo>
                  <a:pt x="101147" y="2327805"/>
                </a:lnTo>
                <a:lnTo>
                  <a:pt x="102507" y="2324365"/>
                </a:lnTo>
                <a:lnTo>
                  <a:pt x="104321" y="2321454"/>
                </a:lnTo>
                <a:lnTo>
                  <a:pt x="106136" y="2318279"/>
                </a:lnTo>
                <a:lnTo>
                  <a:pt x="109538" y="2312194"/>
                </a:lnTo>
                <a:lnTo>
                  <a:pt x="113620" y="2306373"/>
                </a:lnTo>
                <a:lnTo>
                  <a:pt x="117929" y="2301081"/>
                </a:lnTo>
                <a:lnTo>
                  <a:pt x="122011" y="2295525"/>
                </a:lnTo>
                <a:lnTo>
                  <a:pt x="126320" y="2289704"/>
                </a:lnTo>
                <a:lnTo>
                  <a:pt x="130629" y="2284148"/>
                </a:lnTo>
                <a:lnTo>
                  <a:pt x="134257" y="2278327"/>
                </a:lnTo>
                <a:lnTo>
                  <a:pt x="138113" y="2272771"/>
                </a:lnTo>
                <a:lnTo>
                  <a:pt x="141514" y="2266686"/>
                </a:lnTo>
                <a:lnTo>
                  <a:pt x="144463" y="2260071"/>
                </a:lnTo>
                <a:lnTo>
                  <a:pt x="145823" y="2256896"/>
                </a:lnTo>
                <a:lnTo>
                  <a:pt x="146957" y="2253456"/>
                </a:lnTo>
                <a:lnTo>
                  <a:pt x="147864" y="2249752"/>
                </a:lnTo>
                <a:lnTo>
                  <a:pt x="148998" y="2246313"/>
                </a:lnTo>
                <a:lnTo>
                  <a:pt x="141061" y="2241021"/>
                </a:lnTo>
                <a:lnTo>
                  <a:pt x="128814" y="2233083"/>
                </a:lnTo>
                <a:lnTo>
                  <a:pt x="115661" y="2225146"/>
                </a:lnTo>
                <a:lnTo>
                  <a:pt x="102507" y="2216944"/>
                </a:lnTo>
                <a:lnTo>
                  <a:pt x="89581" y="2208213"/>
                </a:lnTo>
                <a:lnTo>
                  <a:pt x="83231" y="2203450"/>
                </a:lnTo>
                <a:lnTo>
                  <a:pt x="77107" y="2198688"/>
                </a:lnTo>
                <a:lnTo>
                  <a:pt x="71211" y="2193661"/>
                </a:lnTo>
                <a:lnTo>
                  <a:pt x="65541" y="2188104"/>
                </a:lnTo>
                <a:lnTo>
                  <a:pt x="60552" y="2182283"/>
                </a:lnTo>
                <a:lnTo>
                  <a:pt x="55789" y="2176198"/>
                </a:lnTo>
                <a:lnTo>
                  <a:pt x="53295" y="2172758"/>
                </a:lnTo>
                <a:lnTo>
                  <a:pt x="51254" y="2169848"/>
                </a:lnTo>
                <a:lnTo>
                  <a:pt x="49439" y="2166408"/>
                </a:lnTo>
                <a:lnTo>
                  <a:pt x="47625" y="2162704"/>
                </a:lnTo>
                <a:lnTo>
                  <a:pt x="48759" y="2158206"/>
                </a:lnTo>
                <a:lnTo>
                  <a:pt x="50120" y="2152915"/>
                </a:lnTo>
                <a:lnTo>
                  <a:pt x="52161" y="2147888"/>
                </a:lnTo>
                <a:lnTo>
                  <a:pt x="54656" y="2142067"/>
                </a:lnTo>
                <a:lnTo>
                  <a:pt x="57377" y="2135981"/>
                </a:lnTo>
                <a:lnTo>
                  <a:pt x="60552" y="2129896"/>
                </a:lnTo>
                <a:lnTo>
                  <a:pt x="63727" y="2123546"/>
                </a:lnTo>
                <a:lnTo>
                  <a:pt x="67582" y="2116931"/>
                </a:lnTo>
                <a:lnTo>
                  <a:pt x="75747" y="2102909"/>
                </a:lnTo>
                <a:lnTo>
                  <a:pt x="84591" y="2088092"/>
                </a:lnTo>
                <a:lnTo>
                  <a:pt x="94343" y="2073275"/>
                </a:lnTo>
                <a:lnTo>
                  <a:pt x="104548" y="2058194"/>
                </a:lnTo>
                <a:lnTo>
                  <a:pt x="124959" y="2028031"/>
                </a:lnTo>
                <a:lnTo>
                  <a:pt x="144463" y="1998927"/>
                </a:lnTo>
                <a:lnTo>
                  <a:pt x="153307" y="1985698"/>
                </a:lnTo>
                <a:lnTo>
                  <a:pt x="161472" y="1973263"/>
                </a:lnTo>
                <a:lnTo>
                  <a:pt x="168275" y="1961886"/>
                </a:lnTo>
                <a:lnTo>
                  <a:pt x="173945" y="1951831"/>
                </a:lnTo>
                <a:lnTo>
                  <a:pt x="178254" y="1943365"/>
                </a:lnTo>
                <a:lnTo>
                  <a:pt x="182336" y="1936221"/>
                </a:lnTo>
                <a:lnTo>
                  <a:pt x="185511" y="1930400"/>
                </a:lnTo>
                <a:lnTo>
                  <a:pt x="188459" y="1925902"/>
                </a:lnTo>
                <a:lnTo>
                  <a:pt x="190954" y="1922198"/>
                </a:lnTo>
                <a:lnTo>
                  <a:pt x="193448" y="1919288"/>
                </a:lnTo>
                <a:lnTo>
                  <a:pt x="195716" y="1917171"/>
                </a:lnTo>
                <a:lnTo>
                  <a:pt x="197757" y="1915319"/>
                </a:lnTo>
                <a:lnTo>
                  <a:pt x="202747" y="1912144"/>
                </a:lnTo>
                <a:lnTo>
                  <a:pt x="208416" y="1909234"/>
                </a:lnTo>
                <a:lnTo>
                  <a:pt x="212045" y="1907381"/>
                </a:lnTo>
                <a:lnTo>
                  <a:pt x="215900" y="1904736"/>
                </a:lnTo>
                <a:lnTo>
                  <a:pt x="220663" y="1901561"/>
                </a:lnTo>
                <a:lnTo>
                  <a:pt x="226106" y="1897327"/>
                </a:lnTo>
                <a:lnTo>
                  <a:pt x="225198" y="1895475"/>
                </a:lnTo>
                <a:lnTo>
                  <a:pt x="224745" y="1894417"/>
                </a:lnTo>
                <a:lnTo>
                  <a:pt x="220663" y="1885421"/>
                </a:lnTo>
                <a:lnTo>
                  <a:pt x="219982" y="1882775"/>
                </a:lnTo>
                <a:lnTo>
                  <a:pt x="219302" y="1881188"/>
                </a:lnTo>
                <a:lnTo>
                  <a:pt x="218848" y="1880394"/>
                </a:lnTo>
                <a:lnTo>
                  <a:pt x="218667" y="1880182"/>
                </a:lnTo>
                <a:lnTo>
                  <a:pt x="219529" y="1876161"/>
                </a:lnTo>
                <a:lnTo>
                  <a:pt x="266927" y="1796786"/>
                </a:lnTo>
                <a:lnTo>
                  <a:pt x="271916" y="1792288"/>
                </a:lnTo>
                <a:lnTo>
                  <a:pt x="276225" y="1788584"/>
                </a:lnTo>
                <a:lnTo>
                  <a:pt x="279854" y="1785673"/>
                </a:lnTo>
                <a:lnTo>
                  <a:pt x="283029" y="1783292"/>
                </a:lnTo>
                <a:lnTo>
                  <a:pt x="287791" y="1779852"/>
                </a:lnTo>
                <a:lnTo>
                  <a:pt x="291193" y="1777206"/>
                </a:lnTo>
                <a:lnTo>
                  <a:pt x="292554" y="1775354"/>
                </a:lnTo>
                <a:lnTo>
                  <a:pt x="294141" y="1773502"/>
                </a:lnTo>
                <a:lnTo>
                  <a:pt x="295275" y="1771121"/>
                </a:lnTo>
                <a:lnTo>
                  <a:pt x="296636" y="1767946"/>
                </a:lnTo>
                <a:lnTo>
                  <a:pt x="300038" y="1759215"/>
                </a:lnTo>
                <a:lnTo>
                  <a:pt x="304347" y="1745721"/>
                </a:lnTo>
                <a:lnTo>
                  <a:pt x="307068" y="1738577"/>
                </a:lnTo>
                <a:lnTo>
                  <a:pt x="309336" y="1732227"/>
                </a:lnTo>
                <a:lnTo>
                  <a:pt x="311150" y="1727729"/>
                </a:lnTo>
                <a:lnTo>
                  <a:pt x="312964" y="1724025"/>
                </a:lnTo>
                <a:lnTo>
                  <a:pt x="314552" y="1721644"/>
                </a:lnTo>
                <a:lnTo>
                  <a:pt x="315913" y="1719792"/>
                </a:lnTo>
                <a:lnTo>
                  <a:pt x="317273" y="1718998"/>
                </a:lnTo>
                <a:lnTo>
                  <a:pt x="318861" y="1718469"/>
                </a:lnTo>
                <a:lnTo>
                  <a:pt x="322036" y="1718469"/>
                </a:lnTo>
                <a:lnTo>
                  <a:pt x="326345" y="1718734"/>
                </a:lnTo>
                <a:lnTo>
                  <a:pt x="328839" y="1718734"/>
                </a:lnTo>
                <a:lnTo>
                  <a:pt x="332014" y="1717940"/>
                </a:lnTo>
                <a:lnTo>
                  <a:pt x="335416" y="1716881"/>
                </a:lnTo>
                <a:lnTo>
                  <a:pt x="339498" y="1714765"/>
                </a:lnTo>
                <a:lnTo>
                  <a:pt x="339952" y="1712648"/>
                </a:lnTo>
                <a:lnTo>
                  <a:pt x="340179" y="1711061"/>
                </a:lnTo>
                <a:lnTo>
                  <a:pt x="340405" y="1709473"/>
                </a:lnTo>
                <a:lnTo>
                  <a:pt x="340405" y="1708415"/>
                </a:lnTo>
                <a:lnTo>
                  <a:pt x="339725" y="1706563"/>
                </a:lnTo>
                <a:lnTo>
                  <a:pt x="338818" y="1704975"/>
                </a:lnTo>
                <a:lnTo>
                  <a:pt x="337457" y="1702594"/>
                </a:lnTo>
                <a:lnTo>
                  <a:pt x="335870" y="1698625"/>
                </a:lnTo>
                <a:lnTo>
                  <a:pt x="335189" y="1696244"/>
                </a:lnTo>
                <a:lnTo>
                  <a:pt x="334509" y="1693069"/>
                </a:lnTo>
                <a:lnTo>
                  <a:pt x="334055" y="1689100"/>
                </a:lnTo>
                <a:lnTo>
                  <a:pt x="333602" y="1684602"/>
                </a:lnTo>
                <a:lnTo>
                  <a:pt x="341086" y="1681956"/>
                </a:lnTo>
                <a:lnTo>
                  <a:pt x="346075" y="1680104"/>
                </a:lnTo>
                <a:lnTo>
                  <a:pt x="347663" y="1679046"/>
                </a:lnTo>
                <a:lnTo>
                  <a:pt x="349023" y="1678517"/>
                </a:lnTo>
                <a:lnTo>
                  <a:pt x="350157" y="1677459"/>
                </a:lnTo>
                <a:lnTo>
                  <a:pt x="350838" y="1676665"/>
                </a:lnTo>
                <a:lnTo>
                  <a:pt x="351745" y="1674548"/>
                </a:lnTo>
                <a:lnTo>
                  <a:pt x="352652" y="1671109"/>
                </a:lnTo>
                <a:lnTo>
                  <a:pt x="353559" y="1666611"/>
                </a:lnTo>
                <a:lnTo>
                  <a:pt x="355827" y="1659996"/>
                </a:lnTo>
                <a:lnTo>
                  <a:pt x="357188" y="1656292"/>
                </a:lnTo>
                <a:lnTo>
                  <a:pt x="358095" y="1653117"/>
                </a:lnTo>
                <a:lnTo>
                  <a:pt x="358548" y="1651000"/>
                </a:lnTo>
                <a:lnTo>
                  <a:pt x="358775" y="1649677"/>
                </a:lnTo>
                <a:lnTo>
                  <a:pt x="358775" y="1647561"/>
                </a:lnTo>
                <a:lnTo>
                  <a:pt x="358322" y="1646502"/>
                </a:lnTo>
                <a:lnTo>
                  <a:pt x="358322" y="1645973"/>
                </a:lnTo>
                <a:lnTo>
                  <a:pt x="358548" y="1645179"/>
                </a:lnTo>
                <a:lnTo>
                  <a:pt x="359002" y="1644386"/>
                </a:lnTo>
                <a:lnTo>
                  <a:pt x="359682" y="1642798"/>
                </a:lnTo>
                <a:lnTo>
                  <a:pt x="362857" y="1638036"/>
                </a:lnTo>
                <a:lnTo>
                  <a:pt x="367847" y="1629834"/>
                </a:lnTo>
                <a:lnTo>
                  <a:pt x="373516" y="1621896"/>
                </a:lnTo>
                <a:lnTo>
                  <a:pt x="378279" y="1615281"/>
                </a:lnTo>
                <a:lnTo>
                  <a:pt x="382588" y="1609725"/>
                </a:lnTo>
                <a:lnTo>
                  <a:pt x="385989" y="1605756"/>
                </a:lnTo>
                <a:lnTo>
                  <a:pt x="389391" y="1602317"/>
                </a:lnTo>
                <a:lnTo>
                  <a:pt x="391886" y="1600200"/>
                </a:lnTo>
                <a:lnTo>
                  <a:pt x="394154" y="1598613"/>
                </a:lnTo>
                <a:lnTo>
                  <a:pt x="395968" y="1598084"/>
                </a:lnTo>
                <a:lnTo>
                  <a:pt x="397329" y="1597819"/>
                </a:lnTo>
                <a:lnTo>
                  <a:pt x="398689" y="1597819"/>
                </a:lnTo>
                <a:lnTo>
                  <a:pt x="399597" y="1598348"/>
                </a:lnTo>
                <a:lnTo>
                  <a:pt x="400504" y="1599142"/>
                </a:lnTo>
                <a:lnTo>
                  <a:pt x="401184" y="1599671"/>
                </a:lnTo>
                <a:lnTo>
                  <a:pt x="401864" y="1600200"/>
                </a:lnTo>
                <a:lnTo>
                  <a:pt x="402318" y="1600465"/>
                </a:lnTo>
                <a:lnTo>
                  <a:pt x="402998" y="1600729"/>
                </a:lnTo>
                <a:lnTo>
                  <a:pt x="467859" y="1544902"/>
                </a:lnTo>
                <a:lnTo>
                  <a:pt x="469900" y="1543315"/>
                </a:lnTo>
                <a:lnTo>
                  <a:pt x="471714" y="1541727"/>
                </a:lnTo>
                <a:lnTo>
                  <a:pt x="473529" y="1540669"/>
                </a:lnTo>
                <a:lnTo>
                  <a:pt x="475343" y="1539346"/>
                </a:lnTo>
                <a:lnTo>
                  <a:pt x="478291" y="1537759"/>
                </a:lnTo>
                <a:lnTo>
                  <a:pt x="481239" y="1536436"/>
                </a:lnTo>
                <a:lnTo>
                  <a:pt x="484641" y="1534584"/>
                </a:lnTo>
                <a:lnTo>
                  <a:pt x="488043" y="1532731"/>
                </a:lnTo>
                <a:lnTo>
                  <a:pt x="485548" y="1523736"/>
                </a:lnTo>
                <a:lnTo>
                  <a:pt x="484414" y="1520296"/>
                </a:lnTo>
                <a:lnTo>
                  <a:pt x="484188" y="1519502"/>
                </a:lnTo>
                <a:lnTo>
                  <a:pt x="484188" y="1520296"/>
                </a:lnTo>
                <a:lnTo>
                  <a:pt x="484188" y="1520825"/>
                </a:lnTo>
                <a:lnTo>
                  <a:pt x="484414" y="1521619"/>
                </a:lnTo>
                <a:lnTo>
                  <a:pt x="484414" y="1522677"/>
                </a:lnTo>
                <a:lnTo>
                  <a:pt x="484188" y="1523206"/>
                </a:lnTo>
                <a:lnTo>
                  <a:pt x="483734" y="1523206"/>
                </a:lnTo>
                <a:lnTo>
                  <a:pt x="483280" y="1522942"/>
                </a:lnTo>
                <a:lnTo>
                  <a:pt x="482146" y="1521619"/>
                </a:lnTo>
                <a:lnTo>
                  <a:pt x="480559" y="1519238"/>
                </a:lnTo>
                <a:lnTo>
                  <a:pt x="478745" y="1515798"/>
                </a:lnTo>
                <a:lnTo>
                  <a:pt x="461509" y="1495425"/>
                </a:lnTo>
                <a:lnTo>
                  <a:pt x="460602" y="1495161"/>
                </a:lnTo>
                <a:lnTo>
                  <a:pt x="458561" y="1494631"/>
                </a:lnTo>
                <a:lnTo>
                  <a:pt x="461282" y="1490134"/>
                </a:lnTo>
                <a:lnTo>
                  <a:pt x="463777" y="1486165"/>
                </a:lnTo>
                <a:lnTo>
                  <a:pt x="465591" y="1483254"/>
                </a:lnTo>
                <a:lnTo>
                  <a:pt x="467179" y="1481402"/>
                </a:lnTo>
                <a:lnTo>
                  <a:pt x="468313" y="1480344"/>
                </a:lnTo>
                <a:lnTo>
                  <a:pt x="469220" y="1479815"/>
                </a:lnTo>
                <a:lnTo>
                  <a:pt x="470127" y="1479286"/>
                </a:lnTo>
                <a:lnTo>
                  <a:pt x="470807" y="1479815"/>
                </a:lnTo>
                <a:lnTo>
                  <a:pt x="471714" y="1480609"/>
                </a:lnTo>
                <a:lnTo>
                  <a:pt x="472622" y="1481931"/>
                </a:lnTo>
                <a:lnTo>
                  <a:pt x="473302" y="1482196"/>
                </a:lnTo>
                <a:lnTo>
                  <a:pt x="473982" y="1482196"/>
                </a:lnTo>
                <a:lnTo>
                  <a:pt x="474889" y="1481931"/>
                </a:lnTo>
                <a:lnTo>
                  <a:pt x="476477" y="1480609"/>
                </a:lnTo>
                <a:lnTo>
                  <a:pt x="500063" y="1447800"/>
                </a:lnTo>
                <a:lnTo>
                  <a:pt x="503691" y="1444890"/>
                </a:lnTo>
                <a:lnTo>
                  <a:pt x="507773" y="1442509"/>
                </a:lnTo>
                <a:lnTo>
                  <a:pt x="511629" y="1440127"/>
                </a:lnTo>
                <a:lnTo>
                  <a:pt x="514804" y="1438011"/>
                </a:lnTo>
                <a:lnTo>
                  <a:pt x="515938" y="1436688"/>
                </a:lnTo>
                <a:lnTo>
                  <a:pt x="516618" y="1435629"/>
                </a:lnTo>
                <a:lnTo>
                  <a:pt x="516618" y="1434571"/>
                </a:lnTo>
                <a:lnTo>
                  <a:pt x="516618" y="1434042"/>
                </a:lnTo>
                <a:lnTo>
                  <a:pt x="516391" y="1433513"/>
                </a:lnTo>
                <a:lnTo>
                  <a:pt x="516164" y="1432719"/>
                </a:lnTo>
                <a:lnTo>
                  <a:pt x="515030" y="1431396"/>
                </a:lnTo>
                <a:lnTo>
                  <a:pt x="512763" y="1429809"/>
                </a:lnTo>
                <a:lnTo>
                  <a:pt x="510041" y="1428221"/>
                </a:lnTo>
                <a:lnTo>
                  <a:pt x="505959" y="1426369"/>
                </a:lnTo>
                <a:lnTo>
                  <a:pt x="508454" y="1425311"/>
                </a:lnTo>
                <a:lnTo>
                  <a:pt x="510268" y="1424252"/>
                </a:lnTo>
                <a:lnTo>
                  <a:pt x="526597" y="1414463"/>
                </a:lnTo>
                <a:lnTo>
                  <a:pt x="531586" y="1409965"/>
                </a:lnTo>
                <a:lnTo>
                  <a:pt x="534307" y="1407584"/>
                </a:lnTo>
                <a:lnTo>
                  <a:pt x="535214" y="1406525"/>
                </a:lnTo>
                <a:lnTo>
                  <a:pt x="534988" y="1406261"/>
                </a:lnTo>
                <a:lnTo>
                  <a:pt x="534988" y="1405996"/>
                </a:lnTo>
                <a:lnTo>
                  <a:pt x="534761" y="1405202"/>
                </a:lnTo>
                <a:lnTo>
                  <a:pt x="534988" y="1404144"/>
                </a:lnTo>
                <a:lnTo>
                  <a:pt x="535668" y="1402292"/>
                </a:lnTo>
                <a:lnTo>
                  <a:pt x="536575" y="1400175"/>
                </a:lnTo>
                <a:lnTo>
                  <a:pt x="537936" y="1397265"/>
                </a:lnTo>
                <a:lnTo>
                  <a:pt x="539977" y="1393296"/>
                </a:lnTo>
                <a:lnTo>
                  <a:pt x="547007" y="1380596"/>
                </a:lnTo>
                <a:lnTo>
                  <a:pt x="550409" y="1373981"/>
                </a:lnTo>
                <a:lnTo>
                  <a:pt x="551089" y="1372923"/>
                </a:lnTo>
                <a:lnTo>
                  <a:pt x="551543" y="1372923"/>
                </a:lnTo>
                <a:lnTo>
                  <a:pt x="551770" y="1373188"/>
                </a:lnTo>
                <a:lnTo>
                  <a:pt x="551770" y="1374511"/>
                </a:lnTo>
                <a:lnTo>
                  <a:pt x="551997" y="1375569"/>
                </a:lnTo>
                <a:lnTo>
                  <a:pt x="552450" y="1377156"/>
                </a:lnTo>
                <a:lnTo>
                  <a:pt x="552904" y="1377686"/>
                </a:lnTo>
                <a:lnTo>
                  <a:pt x="553584" y="1377950"/>
                </a:lnTo>
                <a:lnTo>
                  <a:pt x="554264" y="1378744"/>
                </a:lnTo>
                <a:lnTo>
                  <a:pt x="555172" y="1379009"/>
                </a:lnTo>
                <a:lnTo>
                  <a:pt x="556079" y="1379273"/>
                </a:lnTo>
                <a:lnTo>
                  <a:pt x="557439" y="1379009"/>
                </a:lnTo>
                <a:lnTo>
                  <a:pt x="559254" y="1379009"/>
                </a:lnTo>
                <a:lnTo>
                  <a:pt x="561068" y="1378215"/>
                </a:lnTo>
                <a:lnTo>
                  <a:pt x="563109" y="1377421"/>
                </a:lnTo>
                <a:lnTo>
                  <a:pt x="565604" y="1376627"/>
                </a:lnTo>
                <a:lnTo>
                  <a:pt x="568325" y="1375040"/>
                </a:lnTo>
                <a:lnTo>
                  <a:pt x="571727" y="1373188"/>
                </a:lnTo>
                <a:lnTo>
                  <a:pt x="589643" y="1327415"/>
                </a:lnTo>
                <a:lnTo>
                  <a:pt x="590777" y="1330325"/>
                </a:lnTo>
                <a:lnTo>
                  <a:pt x="591911" y="1332442"/>
                </a:lnTo>
                <a:lnTo>
                  <a:pt x="592818" y="1334294"/>
                </a:lnTo>
                <a:lnTo>
                  <a:pt x="593952" y="1336146"/>
                </a:lnTo>
                <a:lnTo>
                  <a:pt x="595086" y="1337204"/>
                </a:lnTo>
                <a:lnTo>
                  <a:pt x="596446" y="1338527"/>
                </a:lnTo>
                <a:lnTo>
                  <a:pt x="597807" y="1339056"/>
                </a:lnTo>
                <a:lnTo>
                  <a:pt x="598941" y="1339586"/>
                </a:lnTo>
                <a:lnTo>
                  <a:pt x="600302" y="1340115"/>
                </a:lnTo>
                <a:lnTo>
                  <a:pt x="602116" y="1340115"/>
                </a:lnTo>
                <a:lnTo>
                  <a:pt x="603477" y="1339586"/>
                </a:lnTo>
                <a:lnTo>
                  <a:pt x="605064" y="1339321"/>
                </a:lnTo>
                <a:lnTo>
                  <a:pt x="608920" y="1337469"/>
                </a:lnTo>
                <a:lnTo>
                  <a:pt x="613229" y="1335352"/>
                </a:lnTo>
                <a:lnTo>
                  <a:pt x="610280" y="1330590"/>
                </a:lnTo>
                <a:lnTo>
                  <a:pt x="607559" y="1326886"/>
                </a:lnTo>
                <a:lnTo>
                  <a:pt x="605518" y="1324504"/>
                </a:lnTo>
                <a:lnTo>
                  <a:pt x="603704" y="1322652"/>
                </a:lnTo>
                <a:lnTo>
                  <a:pt x="600982" y="1320800"/>
                </a:lnTo>
                <a:lnTo>
                  <a:pt x="599621" y="1320006"/>
                </a:lnTo>
                <a:lnTo>
                  <a:pt x="599168" y="1319477"/>
                </a:lnTo>
                <a:lnTo>
                  <a:pt x="598941" y="1319213"/>
                </a:lnTo>
                <a:lnTo>
                  <a:pt x="598714" y="1318419"/>
                </a:lnTo>
                <a:lnTo>
                  <a:pt x="598714" y="1316831"/>
                </a:lnTo>
                <a:lnTo>
                  <a:pt x="599168" y="1312069"/>
                </a:lnTo>
                <a:lnTo>
                  <a:pt x="599621" y="1302809"/>
                </a:lnTo>
                <a:lnTo>
                  <a:pt x="600075" y="1295665"/>
                </a:lnTo>
                <a:lnTo>
                  <a:pt x="600755" y="1289844"/>
                </a:lnTo>
                <a:lnTo>
                  <a:pt x="601436" y="1284552"/>
                </a:lnTo>
                <a:lnTo>
                  <a:pt x="602796" y="1279790"/>
                </a:lnTo>
                <a:lnTo>
                  <a:pt x="604838" y="1270529"/>
                </a:lnTo>
                <a:lnTo>
                  <a:pt x="607105" y="1258888"/>
                </a:lnTo>
                <a:lnTo>
                  <a:pt x="549502" y="1211527"/>
                </a:lnTo>
                <a:lnTo>
                  <a:pt x="547688" y="1210204"/>
                </a:lnTo>
                <a:lnTo>
                  <a:pt x="545647" y="1209146"/>
                </a:lnTo>
                <a:lnTo>
                  <a:pt x="517979" y="1191154"/>
                </a:lnTo>
                <a:lnTo>
                  <a:pt x="518432" y="1187186"/>
                </a:lnTo>
                <a:lnTo>
                  <a:pt x="519113" y="1182952"/>
                </a:lnTo>
                <a:lnTo>
                  <a:pt x="520473" y="1178719"/>
                </a:lnTo>
                <a:lnTo>
                  <a:pt x="521834" y="1173956"/>
                </a:lnTo>
                <a:lnTo>
                  <a:pt x="523422" y="1169194"/>
                </a:lnTo>
                <a:lnTo>
                  <a:pt x="525236" y="1164431"/>
                </a:lnTo>
                <a:lnTo>
                  <a:pt x="527504" y="1159404"/>
                </a:lnTo>
                <a:lnTo>
                  <a:pt x="529998" y="1154642"/>
                </a:lnTo>
                <a:lnTo>
                  <a:pt x="535441" y="1144059"/>
                </a:lnTo>
                <a:lnTo>
                  <a:pt x="541564" y="1133211"/>
                </a:lnTo>
                <a:lnTo>
                  <a:pt x="548368" y="1122627"/>
                </a:lnTo>
                <a:lnTo>
                  <a:pt x="555398" y="1112044"/>
                </a:lnTo>
                <a:lnTo>
                  <a:pt x="562882" y="1101460"/>
                </a:lnTo>
                <a:lnTo>
                  <a:pt x="570593" y="1090877"/>
                </a:lnTo>
                <a:lnTo>
                  <a:pt x="578077" y="1081352"/>
                </a:lnTo>
                <a:lnTo>
                  <a:pt x="585334" y="1071827"/>
                </a:lnTo>
                <a:lnTo>
                  <a:pt x="592364" y="1063361"/>
                </a:lnTo>
                <a:lnTo>
                  <a:pt x="598941" y="1055423"/>
                </a:lnTo>
                <a:lnTo>
                  <a:pt x="604838" y="1048544"/>
                </a:lnTo>
                <a:lnTo>
                  <a:pt x="610280" y="1042988"/>
                </a:lnTo>
                <a:lnTo>
                  <a:pt x="709386" y="910961"/>
                </a:lnTo>
                <a:lnTo>
                  <a:pt x="715509" y="903552"/>
                </a:lnTo>
                <a:lnTo>
                  <a:pt x="719818" y="897731"/>
                </a:lnTo>
                <a:lnTo>
                  <a:pt x="723220" y="892704"/>
                </a:lnTo>
                <a:lnTo>
                  <a:pt x="725714" y="888736"/>
                </a:lnTo>
                <a:lnTo>
                  <a:pt x="728209" y="884502"/>
                </a:lnTo>
                <a:lnTo>
                  <a:pt x="730930" y="880004"/>
                </a:lnTo>
                <a:lnTo>
                  <a:pt x="734559" y="873654"/>
                </a:lnTo>
                <a:lnTo>
                  <a:pt x="739321" y="865717"/>
                </a:lnTo>
                <a:lnTo>
                  <a:pt x="741816" y="861748"/>
                </a:lnTo>
                <a:lnTo>
                  <a:pt x="742950" y="859896"/>
                </a:lnTo>
                <a:lnTo>
                  <a:pt x="744311" y="858044"/>
                </a:lnTo>
                <a:lnTo>
                  <a:pt x="747939" y="853811"/>
                </a:lnTo>
                <a:lnTo>
                  <a:pt x="808264" y="778933"/>
                </a:lnTo>
                <a:lnTo>
                  <a:pt x="813027" y="772583"/>
                </a:lnTo>
                <a:lnTo>
                  <a:pt x="817563" y="767821"/>
                </a:lnTo>
                <a:lnTo>
                  <a:pt x="821418" y="763323"/>
                </a:lnTo>
                <a:lnTo>
                  <a:pt x="825727" y="759883"/>
                </a:lnTo>
                <a:lnTo>
                  <a:pt x="829809" y="756179"/>
                </a:lnTo>
                <a:lnTo>
                  <a:pt x="834118" y="751946"/>
                </a:lnTo>
                <a:lnTo>
                  <a:pt x="838880" y="747183"/>
                </a:lnTo>
                <a:lnTo>
                  <a:pt x="844323" y="741627"/>
                </a:lnTo>
                <a:lnTo>
                  <a:pt x="849086" y="735542"/>
                </a:lnTo>
                <a:lnTo>
                  <a:pt x="853168" y="729721"/>
                </a:lnTo>
                <a:lnTo>
                  <a:pt x="857477" y="723371"/>
                </a:lnTo>
                <a:lnTo>
                  <a:pt x="861559" y="717286"/>
                </a:lnTo>
                <a:lnTo>
                  <a:pt x="868816" y="704321"/>
                </a:lnTo>
                <a:lnTo>
                  <a:pt x="875620" y="691886"/>
                </a:lnTo>
                <a:lnTo>
                  <a:pt x="879248" y="685800"/>
                </a:lnTo>
                <a:lnTo>
                  <a:pt x="882877" y="679979"/>
                </a:lnTo>
                <a:lnTo>
                  <a:pt x="886505" y="674158"/>
                </a:lnTo>
                <a:lnTo>
                  <a:pt x="890361" y="668338"/>
                </a:lnTo>
                <a:lnTo>
                  <a:pt x="894670" y="663311"/>
                </a:lnTo>
                <a:lnTo>
                  <a:pt x="898979" y="658548"/>
                </a:lnTo>
                <a:lnTo>
                  <a:pt x="903741" y="653521"/>
                </a:lnTo>
                <a:lnTo>
                  <a:pt x="908957" y="649288"/>
                </a:lnTo>
                <a:lnTo>
                  <a:pt x="916214" y="643731"/>
                </a:lnTo>
                <a:lnTo>
                  <a:pt x="922564" y="638704"/>
                </a:lnTo>
                <a:lnTo>
                  <a:pt x="927554" y="633942"/>
                </a:lnTo>
                <a:lnTo>
                  <a:pt x="932089" y="629708"/>
                </a:lnTo>
                <a:lnTo>
                  <a:pt x="935491" y="626269"/>
                </a:lnTo>
                <a:lnTo>
                  <a:pt x="938666" y="622565"/>
                </a:lnTo>
                <a:lnTo>
                  <a:pt x="941388" y="618861"/>
                </a:lnTo>
                <a:lnTo>
                  <a:pt x="944109" y="615156"/>
                </a:lnTo>
                <a:lnTo>
                  <a:pt x="949779" y="606954"/>
                </a:lnTo>
                <a:lnTo>
                  <a:pt x="957036" y="596900"/>
                </a:lnTo>
                <a:lnTo>
                  <a:pt x="961571" y="591079"/>
                </a:lnTo>
                <a:lnTo>
                  <a:pt x="967014" y="584200"/>
                </a:lnTo>
                <a:lnTo>
                  <a:pt x="974045" y="576527"/>
                </a:lnTo>
                <a:lnTo>
                  <a:pt x="981755" y="567796"/>
                </a:lnTo>
                <a:lnTo>
                  <a:pt x="989466" y="559594"/>
                </a:lnTo>
                <a:lnTo>
                  <a:pt x="996497" y="552450"/>
                </a:lnTo>
                <a:lnTo>
                  <a:pt x="1002846" y="546365"/>
                </a:lnTo>
                <a:lnTo>
                  <a:pt x="1008970" y="540808"/>
                </a:lnTo>
                <a:lnTo>
                  <a:pt x="1019629" y="531813"/>
                </a:lnTo>
                <a:lnTo>
                  <a:pt x="1028473" y="524140"/>
                </a:lnTo>
                <a:lnTo>
                  <a:pt x="1032329" y="520435"/>
                </a:lnTo>
                <a:lnTo>
                  <a:pt x="1035957" y="517261"/>
                </a:lnTo>
                <a:lnTo>
                  <a:pt x="1039359" y="513556"/>
                </a:lnTo>
                <a:lnTo>
                  <a:pt x="1042307" y="509852"/>
                </a:lnTo>
                <a:lnTo>
                  <a:pt x="1045029" y="505884"/>
                </a:lnTo>
                <a:lnTo>
                  <a:pt x="1047750" y="501386"/>
                </a:lnTo>
                <a:lnTo>
                  <a:pt x="1050245" y="496358"/>
                </a:lnTo>
                <a:lnTo>
                  <a:pt x="1052513" y="490802"/>
                </a:lnTo>
                <a:lnTo>
                  <a:pt x="1056141" y="481542"/>
                </a:lnTo>
                <a:lnTo>
                  <a:pt x="1059089" y="473604"/>
                </a:lnTo>
                <a:lnTo>
                  <a:pt x="1062491" y="466990"/>
                </a:lnTo>
                <a:lnTo>
                  <a:pt x="1065666" y="461169"/>
                </a:lnTo>
                <a:lnTo>
                  <a:pt x="1067254" y="458523"/>
                </a:lnTo>
                <a:lnTo>
                  <a:pt x="1069295" y="455613"/>
                </a:lnTo>
                <a:lnTo>
                  <a:pt x="1071336" y="453231"/>
                </a:lnTo>
                <a:lnTo>
                  <a:pt x="1073377" y="450586"/>
                </a:lnTo>
                <a:lnTo>
                  <a:pt x="1078366" y="445294"/>
                </a:lnTo>
                <a:lnTo>
                  <a:pt x="1084263" y="439738"/>
                </a:lnTo>
                <a:lnTo>
                  <a:pt x="1089479" y="435504"/>
                </a:lnTo>
                <a:lnTo>
                  <a:pt x="1092427" y="432859"/>
                </a:lnTo>
                <a:lnTo>
                  <a:pt x="1094468" y="431006"/>
                </a:lnTo>
                <a:lnTo>
                  <a:pt x="1095829" y="430477"/>
                </a:lnTo>
                <a:lnTo>
                  <a:pt x="1097189" y="429419"/>
                </a:lnTo>
                <a:lnTo>
                  <a:pt x="1099004" y="428890"/>
                </a:lnTo>
                <a:lnTo>
                  <a:pt x="1102405" y="427038"/>
                </a:lnTo>
                <a:lnTo>
                  <a:pt x="1107621" y="424392"/>
                </a:lnTo>
                <a:lnTo>
                  <a:pt x="1113971" y="420688"/>
                </a:lnTo>
                <a:lnTo>
                  <a:pt x="1119414" y="416984"/>
                </a:lnTo>
                <a:lnTo>
                  <a:pt x="1123950" y="413015"/>
                </a:lnTo>
                <a:lnTo>
                  <a:pt x="1128259" y="409046"/>
                </a:lnTo>
                <a:lnTo>
                  <a:pt x="1132114" y="404813"/>
                </a:lnTo>
                <a:lnTo>
                  <a:pt x="1135289" y="400579"/>
                </a:lnTo>
                <a:lnTo>
                  <a:pt x="1138464" y="396081"/>
                </a:lnTo>
                <a:lnTo>
                  <a:pt x="1141413" y="391583"/>
                </a:lnTo>
                <a:lnTo>
                  <a:pt x="1147082" y="382059"/>
                </a:lnTo>
                <a:lnTo>
                  <a:pt x="1152979" y="372004"/>
                </a:lnTo>
                <a:lnTo>
                  <a:pt x="1156607" y="366713"/>
                </a:lnTo>
                <a:lnTo>
                  <a:pt x="1160236" y="361686"/>
                </a:lnTo>
                <a:lnTo>
                  <a:pt x="1164545" y="356394"/>
                </a:lnTo>
                <a:lnTo>
                  <a:pt x="1169307" y="351102"/>
                </a:lnTo>
                <a:lnTo>
                  <a:pt x="1276804" y="230188"/>
                </a:lnTo>
                <a:lnTo>
                  <a:pt x="1279525" y="226219"/>
                </a:lnTo>
                <a:lnTo>
                  <a:pt x="1282927" y="222515"/>
                </a:lnTo>
                <a:lnTo>
                  <a:pt x="1419452" y="70379"/>
                </a:lnTo>
                <a:lnTo>
                  <a:pt x="1422854" y="66675"/>
                </a:lnTo>
                <a:lnTo>
                  <a:pt x="1426029" y="62442"/>
                </a:lnTo>
                <a:lnTo>
                  <a:pt x="1429430" y="57944"/>
                </a:lnTo>
                <a:lnTo>
                  <a:pt x="1432605" y="52652"/>
                </a:lnTo>
                <a:lnTo>
                  <a:pt x="1439862" y="42069"/>
                </a:lnTo>
                <a:lnTo>
                  <a:pt x="1447120" y="30956"/>
                </a:lnTo>
                <a:lnTo>
                  <a:pt x="1450748" y="25665"/>
                </a:lnTo>
                <a:lnTo>
                  <a:pt x="1454830" y="20373"/>
                </a:lnTo>
                <a:lnTo>
                  <a:pt x="1458912" y="15875"/>
                </a:lnTo>
                <a:lnTo>
                  <a:pt x="1462995" y="11642"/>
                </a:lnTo>
                <a:lnTo>
                  <a:pt x="1465262" y="9790"/>
                </a:lnTo>
                <a:lnTo>
                  <a:pt x="1467304" y="7938"/>
                </a:lnTo>
                <a:lnTo>
                  <a:pt x="1469572" y="6350"/>
                </a:lnTo>
                <a:lnTo>
                  <a:pt x="1472066" y="4763"/>
                </a:lnTo>
                <a:lnTo>
                  <a:pt x="1474334" y="3704"/>
                </a:lnTo>
                <a:lnTo>
                  <a:pt x="1476602" y="2646"/>
                </a:lnTo>
                <a:lnTo>
                  <a:pt x="1479096" y="1852"/>
                </a:lnTo>
                <a:lnTo>
                  <a:pt x="1481364" y="1323"/>
                </a:lnTo>
                <a:lnTo>
                  <a:pt x="1486807" y="529"/>
                </a:lnTo>
                <a:close/>
              </a:path>
            </a:pathLst>
          </a:custGeom>
          <a:solidFill>
            <a:srgbClr val="F2F2F2"/>
          </a:solidFill>
        </p:spPr>
        <p:txBody>
          <a:bodyPr wrap="square">
            <a:noAutofit/>
          </a:bodyPr>
          <a:lstStyle>
            <a:lvl1pPr>
              <a:defRPr sz="1000"/>
            </a:lvl1pPr>
          </a:lstStyle>
          <a:p>
            <a:endParaRPr lang="id-ID"/>
          </a:p>
        </p:txBody>
      </p:sp>
    </p:spTree>
    <p:extLst>
      <p:ext uri="{BB962C8B-B14F-4D97-AF65-F5344CB8AC3E}">
        <p14:creationId xmlns:p14="http://schemas.microsoft.com/office/powerpoint/2010/main" val="257574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1B27-9403-407A-BC58-CE96B987C8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490A70-C968-4967-B775-9EE61A3378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67981-2B3F-42F1-B913-78EF22720376}"/>
              </a:ext>
            </a:extLst>
          </p:cNvPr>
          <p:cNvSpPr>
            <a:spLocks noGrp="1"/>
          </p:cNvSpPr>
          <p:nvPr>
            <p:ph type="dt" sz="half" idx="10"/>
          </p:nvPr>
        </p:nvSpPr>
        <p:spPr/>
        <p:txBody>
          <a:bodyPr/>
          <a:lstStyle/>
          <a:p>
            <a:fld id="{8128D70A-15EE-46D4-B6C8-EE8BA55C3C56}" type="datetimeFigureOut">
              <a:rPr lang="en-US" smtClean="0"/>
              <a:t>6/4/2021</a:t>
            </a:fld>
            <a:endParaRPr lang="en-US"/>
          </a:p>
        </p:txBody>
      </p:sp>
      <p:sp>
        <p:nvSpPr>
          <p:cNvPr id="5" name="Footer Placeholder 4">
            <a:extLst>
              <a:ext uri="{FF2B5EF4-FFF2-40B4-BE49-F238E27FC236}">
                <a16:creationId xmlns:a16="http://schemas.microsoft.com/office/drawing/2014/main" id="{C93A33C0-EA5C-4E7C-B1F3-6044AB858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BA2CE-B98A-4840-887F-17AE8CC8671D}"/>
              </a:ext>
            </a:extLst>
          </p:cNvPr>
          <p:cNvSpPr>
            <a:spLocks noGrp="1"/>
          </p:cNvSpPr>
          <p:nvPr>
            <p:ph type="sldNum" sz="quarter" idx="12"/>
          </p:nvPr>
        </p:nvSpPr>
        <p:spPr/>
        <p:txBody>
          <a:bodyPr/>
          <a:lstStyle/>
          <a:p>
            <a:fld id="{FC128D61-940D-460B-B521-29122F365F49}" type="slidenum">
              <a:rPr lang="en-US" smtClean="0"/>
              <a:t>‹#›</a:t>
            </a:fld>
            <a:endParaRPr lang="en-US"/>
          </a:p>
        </p:txBody>
      </p:sp>
    </p:spTree>
    <p:extLst>
      <p:ext uri="{BB962C8B-B14F-4D97-AF65-F5344CB8AC3E}">
        <p14:creationId xmlns:p14="http://schemas.microsoft.com/office/powerpoint/2010/main" val="399711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D629-CCA8-415B-8195-9D5D5EFC0B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473894-4A76-4DE6-9696-A711080C09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6CE88C-7ACC-45EE-9A64-8B3AEE5339A5}"/>
              </a:ext>
            </a:extLst>
          </p:cNvPr>
          <p:cNvSpPr>
            <a:spLocks noGrp="1"/>
          </p:cNvSpPr>
          <p:nvPr>
            <p:ph type="dt" sz="half" idx="10"/>
          </p:nvPr>
        </p:nvSpPr>
        <p:spPr/>
        <p:txBody>
          <a:bodyPr/>
          <a:lstStyle/>
          <a:p>
            <a:fld id="{8128D70A-15EE-46D4-B6C8-EE8BA55C3C56}" type="datetimeFigureOut">
              <a:rPr lang="en-US" smtClean="0"/>
              <a:t>6/4/2021</a:t>
            </a:fld>
            <a:endParaRPr lang="en-US"/>
          </a:p>
        </p:txBody>
      </p:sp>
      <p:sp>
        <p:nvSpPr>
          <p:cNvPr id="5" name="Footer Placeholder 4">
            <a:extLst>
              <a:ext uri="{FF2B5EF4-FFF2-40B4-BE49-F238E27FC236}">
                <a16:creationId xmlns:a16="http://schemas.microsoft.com/office/drawing/2014/main" id="{2ECFB657-46D2-4029-A8FF-342339BEA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A87BC-5753-47C8-81A0-57066BDDDCD0}"/>
              </a:ext>
            </a:extLst>
          </p:cNvPr>
          <p:cNvSpPr>
            <a:spLocks noGrp="1"/>
          </p:cNvSpPr>
          <p:nvPr>
            <p:ph type="sldNum" sz="quarter" idx="12"/>
          </p:nvPr>
        </p:nvSpPr>
        <p:spPr/>
        <p:txBody>
          <a:bodyPr/>
          <a:lstStyle/>
          <a:p>
            <a:fld id="{FC128D61-940D-460B-B521-29122F365F49}" type="slidenum">
              <a:rPr lang="en-US" smtClean="0"/>
              <a:t>‹#›</a:t>
            </a:fld>
            <a:endParaRPr lang="en-US"/>
          </a:p>
        </p:txBody>
      </p:sp>
    </p:spTree>
    <p:extLst>
      <p:ext uri="{BB962C8B-B14F-4D97-AF65-F5344CB8AC3E}">
        <p14:creationId xmlns:p14="http://schemas.microsoft.com/office/powerpoint/2010/main" val="1345132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0631-84F2-49F4-AF40-A8C36E45ED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AB9863-C662-4C37-A2E8-2E9F491E42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B2BE3-8E12-4BCA-B9FE-3BE1EDFF6F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6A22F9-B2DD-4E80-A073-387132020ED7}"/>
              </a:ext>
            </a:extLst>
          </p:cNvPr>
          <p:cNvSpPr>
            <a:spLocks noGrp="1"/>
          </p:cNvSpPr>
          <p:nvPr>
            <p:ph type="dt" sz="half" idx="10"/>
          </p:nvPr>
        </p:nvSpPr>
        <p:spPr/>
        <p:txBody>
          <a:bodyPr/>
          <a:lstStyle/>
          <a:p>
            <a:fld id="{8128D70A-15EE-46D4-B6C8-EE8BA55C3C56}" type="datetimeFigureOut">
              <a:rPr lang="en-US" smtClean="0"/>
              <a:t>6/4/2021</a:t>
            </a:fld>
            <a:endParaRPr lang="en-US"/>
          </a:p>
        </p:txBody>
      </p:sp>
      <p:sp>
        <p:nvSpPr>
          <p:cNvPr id="6" name="Footer Placeholder 5">
            <a:extLst>
              <a:ext uri="{FF2B5EF4-FFF2-40B4-BE49-F238E27FC236}">
                <a16:creationId xmlns:a16="http://schemas.microsoft.com/office/drawing/2014/main" id="{F4DB843B-91A1-480F-A661-CFD021CF99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460D51-0FC8-4267-913E-3675FD6218F0}"/>
              </a:ext>
            </a:extLst>
          </p:cNvPr>
          <p:cNvSpPr>
            <a:spLocks noGrp="1"/>
          </p:cNvSpPr>
          <p:nvPr>
            <p:ph type="sldNum" sz="quarter" idx="12"/>
          </p:nvPr>
        </p:nvSpPr>
        <p:spPr/>
        <p:txBody>
          <a:bodyPr/>
          <a:lstStyle/>
          <a:p>
            <a:fld id="{FC128D61-940D-460B-B521-29122F365F49}" type="slidenum">
              <a:rPr lang="en-US" smtClean="0"/>
              <a:t>‹#›</a:t>
            </a:fld>
            <a:endParaRPr lang="en-US"/>
          </a:p>
        </p:txBody>
      </p:sp>
    </p:spTree>
    <p:extLst>
      <p:ext uri="{BB962C8B-B14F-4D97-AF65-F5344CB8AC3E}">
        <p14:creationId xmlns:p14="http://schemas.microsoft.com/office/powerpoint/2010/main" val="2692169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B0CB-778B-46FB-89D3-BC0D11F1C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FDB249-1393-4E02-8340-F55BBF2899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60F10-8658-431E-A1ED-0C6792023B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BE6240-0224-466B-BE37-30BB1E2ABF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88D83B-DE6A-4248-8299-442F74545F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882D23-BB3E-4E95-8FAB-A0E8965A65A1}"/>
              </a:ext>
            </a:extLst>
          </p:cNvPr>
          <p:cNvSpPr>
            <a:spLocks noGrp="1"/>
          </p:cNvSpPr>
          <p:nvPr>
            <p:ph type="dt" sz="half" idx="10"/>
          </p:nvPr>
        </p:nvSpPr>
        <p:spPr/>
        <p:txBody>
          <a:bodyPr/>
          <a:lstStyle/>
          <a:p>
            <a:fld id="{8128D70A-15EE-46D4-B6C8-EE8BA55C3C56}" type="datetimeFigureOut">
              <a:rPr lang="en-US" smtClean="0"/>
              <a:t>6/4/2021</a:t>
            </a:fld>
            <a:endParaRPr lang="en-US"/>
          </a:p>
        </p:txBody>
      </p:sp>
      <p:sp>
        <p:nvSpPr>
          <p:cNvPr id="8" name="Footer Placeholder 7">
            <a:extLst>
              <a:ext uri="{FF2B5EF4-FFF2-40B4-BE49-F238E27FC236}">
                <a16:creationId xmlns:a16="http://schemas.microsoft.com/office/drawing/2014/main" id="{39436D90-B33D-43A1-952D-33F9586BBB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8FDBA7-A01E-46E3-AA54-99119BADFC99}"/>
              </a:ext>
            </a:extLst>
          </p:cNvPr>
          <p:cNvSpPr>
            <a:spLocks noGrp="1"/>
          </p:cNvSpPr>
          <p:nvPr>
            <p:ph type="sldNum" sz="quarter" idx="12"/>
          </p:nvPr>
        </p:nvSpPr>
        <p:spPr/>
        <p:txBody>
          <a:bodyPr/>
          <a:lstStyle/>
          <a:p>
            <a:fld id="{FC128D61-940D-460B-B521-29122F365F49}" type="slidenum">
              <a:rPr lang="en-US" smtClean="0"/>
              <a:t>‹#›</a:t>
            </a:fld>
            <a:endParaRPr lang="en-US"/>
          </a:p>
        </p:txBody>
      </p:sp>
    </p:spTree>
    <p:extLst>
      <p:ext uri="{BB962C8B-B14F-4D97-AF65-F5344CB8AC3E}">
        <p14:creationId xmlns:p14="http://schemas.microsoft.com/office/powerpoint/2010/main" val="303374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2CBA-2A36-4F77-8437-EB0108CB36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2CE1A7-72C8-41A5-905C-1E0A07CFE9DC}"/>
              </a:ext>
            </a:extLst>
          </p:cNvPr>
          <p:cNvSpPr>
            <a:spLocks noGrp="1"/>
          </p:cNvSpPr>
          <p:nvPr>
            <p:ph type="dt" sz="half" idx="10"/>
          </p:nvPr>
        </p:nvSpPr>
        <p:spPr/>
        <p:txBody>
          <a:bodyPr/>
          <a:lstStyle/>
          <a:p>
            <a:fld id="{8128D70A-15EE-46D4-B6C8-EE8BA55C3C56}" type="datetimeFigureOut">
              <a:rPr lang="en-US" smtClean="0"/>
              <a:t>6/4/2021</a:t>
            </a:fld>
            <a:endParaRPr lang="en-US"/>
          </a:p>
        </p:txBody>
      </p:sp>
      <p:sp>
        <p:nvSpPr>
          <p:cNvPr id="4" name="Footer Placeholder 3">
            <a:extLst>
              <a:ext uri="{FF2B5EF4-FFF2-40B4-BE49-F238E27FC236}">
                <a16:creationId xmlns:a16="http://schemas.microsoft.com/office/drawing/2014/main" id="{F442F203-BCA7-4B3A-96C0-3E907D56AC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DA9D30-9B62-4518-AF7D-03FD9F471DE3}"/>
              </a:ext>
            </a:extLst>
          </p:cNvPr>
          <p:cNvSpPr>
            <a:spLocks noGrp="1"/>
          </p:cNvSpPr>
          <p:nvPr>
            <p:ph type="sldNum" sz="quarter" idx="12"/>
          </p:nvPr>
        </p:nvSpPr>
        <p:spPr/>
        <p:txBody>
          <a:bodyPr/>
          <a:lstStyle/>
          <a:p>
            <a:fld id="{FC128D61-940D-460B-B521-29122F365F49}" type="slidenum">
              <a:rPr lang="en-US" smtClean="0"/>
              <a:t>‹#›</a:t>
            </a:fld>
            <a:endParaRPr lang="en-US"/>
          </a:p>
        </p:txBody>
      </p:sp>
    </p:spTree>
    <p:extLst>
      <p:ext uri="{BB962C8B-B14F-4D97-AF65-F5344CB8AC3E}">
        <p14:creationId xmlns:p14="http://schemas.microsoft.com/office/powerpoint/2010/main" val="388475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378022-CAFC-4CE0-A9AF-DA9FB5D6BDBA}"/>
              </a:ext>
            </a:extLst>
          </p:cNvPr>
          <p:cNvSpPr>
            <a:spLocks noGrp="1"/>
          </p:cNvSpPr>
          <p:nvPr>
            <p:ph type="dt" sz="half" idx="10"/>
          </p:nvPr>
        </p:nvSpPr>
        <p:spPr/>
        <p:txBody>
          <a:bodyPr/>
          <a:lstStyle/>
          <a:p>
            <a:fld id="{8128D70A-15EE-46D4-B6C8-EE8BA55C3C56}" type="datetimeFigureOut">
              <a:rPr lang="en-US" smtClean="0"/>
              <a:t>6/4/2021</a:t>
            </a:fld>
            <a:endParaRPr lang="en-US"/>
          </a:p>
        </p:txBody>
      </p:sp>
      <p:sp>
        <p:nvSpPr>
          <p:cNvPr id="3" name="Footer Placeholder 2">
            <a:extLst>
              <a:ext uri="{FF2B5EF4-FFF2-40B4-BE49-F238E27FC236}">
                <a16:creationId xmlns:a16="http://schemas.microsoft.com/office/drawing/2014/main" id="{2B3B9B14-2CEE-4DD2-AE9B-6CD4B57B8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C8382-283A-4FF4-A99A-AB828DD11DF5}"/>
              </a:ext>
            </a:extLst>
          </p:cNvPr>
          <p:cNvSpPr>
            <a:spLocks noGrp="1"/>
          </p:cNvSpPr>
          <p:nvPr>
            <p:ph type="sldNum" sz="quarter" idx="12"/>
          </p:nvPr>
        </p:nvSpPr>
        <p:spPr/>
        <p:txBody>
          <a:bodyPr/>
          <a:lstStyle/>
          <a:p>
            <a:fld id="{FC128D61-940D-460B-B521-29122F365F49}" type="slidenum">
              <a:rPr lang="en-US" smtClean="0"/>
              <a:t>‹#›</a:t>
            </a:fld>
            <a:endParaRPr lang="en-US"/>
          </a:p>
        </p:txBody>
      </p:sp>
    </p:spTree>
    <p:extLst>
      <p:ext uri="{BB962C8B-B14F-4D97-AF65-F5344CB8AC3E}">
        <p14:creationId xmlns:p14="http://schemas.microsoft.com/office/powerpoint/2010/main" val="1966825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3E84-FC25-4891-BEAF-0A38AD00C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02E10C-AA87-49E6-ACC7-81EC07958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FF0371-B1AD-4DDC-9776-85E518225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FA5286-D32F-4AB9-B8C0-B8B76AE9B8A8}"/>
              </a:ext>
            </a:extLst>
          </p:cNvPr>
          <p:cNvSpPr>
            <a:spLocks noGrp="1"/>
          </p:cNvSpPr>
          <p:nvPr>
            <p:ph type="dt" sz="half" idx="10"/>
          </p:nvPr>
        </p:nvSpPr>
        <p:spPr/>
        <p:txBody>
          <a:bodyPr/>
          <a:lstStyle/>
          <a:p>
            <a:fld id="{8128D70A-15EE-46D4-B6C8-EE8BA55C3C56}" type="datetimeFigureOut">
              <a:rPr lang="en-US" smtClean="0"/>
              <a:t>6/4/2021</a:t>
            </a:fld>
            <a:endParaRPr lang="en-US"/>
          </a:p>
        </p:txBody>
      </p:sp>
      <p:sp>
        <p:nvSpPr>
          <p:cNvPr id="6" name="Footer Placeholder 5">
            <a:extLst>
              <a:ext uri="{FF2B5EF4-FFF2-40B4-BE49-F238E27FC236}">
                <a16:creationId xmlns:a16="http://schemas.microsoft.com/office/drawing/2014/main" id="{A4E79EC0-0A33-4609-8F20-F5433115A1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32623-B39D-46A2-A030-67181A0C422A}"/>
              </a:ext>
            </a:extLst>
          </p:cNvPr>
          <p:cNvSpPr>
            <a:spLocks noGrp="1"/>
          </p:cNvSpPr>
          <p:nvPr>
            <p:ph type="sldNum" sz="quarter" idx="12"/>
          </p:nvPr>
        </p:nvSpPr>
        <p:spPr/>
        <p:txBody>
          <a:bodyPr/>
          <a:lstStyle/>
          <a:p>
            <a:fld id="{FC128D61-940D-460B-B521-29122F365F49}" type="slidenum">
              <a:rPr lang="en-US" smtClean="0"/>
              <a:t>‹#›</a:t>
            </a:fld>
            <a:endParaRPr lang="en-US"/>
          </a:p>
        </p:txBody>
      </p:sp>
    </p:spTree>
    <p:extLst>
      <p:ext uri="{BB962C8B-B14F-4D97-AF65-F5344CB8AC3E}">
        <p14:creationId xmlns:p14="http://schemas.microsoft.com/office/powerpoint/2010/main" val="3274022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43FD2-F902-4923-A6F9-4DE46FEA51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B69647-9034-442A-8A61-C26F0515F5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D074B7-6D5A-4B4E-90BD-31C4EA108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BA19DD-0B18-448F-9D43-0099F7682830}"/>
              </a:ext>
            </a:extLst>
          </p:cNvPr>
          <p:cNvSpPr>
            <a:spLocks noGrp="1"/>
          </p:cNvSpPr>
          <p:nvPr>
            <p:ph type="dt" sz="half" idx="10"/>
          </p:nvPr>
        </p:nvSpPr>
        <p:spPr/>
        <p:txBody>
          <a:bodyPr/>
          <a:lstStyle/>
          <a:p>
            <a:fld id="{8128D70A-15EE-46D4-B6C8-EE8BA55C3C56}" type="datetimeFigureOut">
              <a:rPr lang="en-US" smtClean="0"/>
              <a:t>6/4/2021</a:t>
            </a:fld>
            <a:endParaRPr lang="en-US"/>
          </a:p>
        </p:txBody>
      </p:sp>
      <p:sp>
        <p:nvSpPr>
          <p:cNvPr id="6" name="Footer Placeholder 5">
            <a:extLst>
              <a:ext uri="{FF2B5EF4-FFF2-40B4-BE49-F238E27FC236}">
                <a16:creationId xmlns:a16="http://schemas.microsoft.com/office/drawing/2014/main" id="{D40C85EE-3957-4D81-AE7C-D11F6F8E00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BEEBD-B984-466E-B917-B2961796DFB0}"/>
              </a:ext>
            </a:extLst>
          </p:cNvPr>
          <p:cNvSpPr>
            <a:spLocks noGrp="1"/>
          </p:cNvSpPr>
          <p:nvPr>
            <p:ph type="sldNum" sz="quarter" idx="12"/>
          </p:nvPr>
        </p:nvSpPr>
        <p:spPr/>
        <p:txBody>
          <a:bodyPr/>
          <a:lstStyle/>
          <a:p>
            <a:fld id="{FC128D61-940D-460B-B521-29122F365F49}" type="slidenum">
              <a:rPr lang="en-US" smtClean="0"/>
              <a:t>‹#›</a:t>
            </a:fld>
            <a:endParaRPr lang="en-US"/>
          </a:p>
        </p:txBody>
      </p:sp>
    </p:spTree>
    <p:extLst>
      <p:ext uri="{BB962C8B-B14F-4D97-AF65-F5344CB8AC3E}">
        <p14:creationId xmlns:p14="http://schemas.microsoft.com/office/powerpoint/2010/main" val="50044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38BCE6-BF15-4748-9CBA-52A4B1709F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2BD408-68DE-4017-AD38-2B51A3CFC7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AFEF4-D759-4DCC-A5D3-34811211FF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8D70A-15EE-46D4-B6C8-EE8BA55C3C56}" type="datetimeFigureOut">
              <a:rPr lang="en-US" smtClean="0"/>
              <a:t>6/4/2021</a:t>
            </a:fld>
            <a:endParaRPr lang="en-US"/>
          </a:p>
        </p:txBody>
      </p:sp>
      <p:sp>
        <p:nvSpPr>
          <p:cNvPr id="5" name="Footer Placeholder 4">
            <a:extLst>
              <a:ext uri="{FF2B5EF4-FFF2-40B4-BE49-F238E27FC236}">
                <a16:creationId xmlns:a16="http://schemas.microsoft.com/office/drawing/2014/main" id="{783050C0-04A4-4019-9830-01F1929644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FA9FD-700D-4683-BA65-C931B3D4DC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128D61-940D-460B-B521-29122F365F49}" type="slidenum">
              <a:rPr lang="en-US" smtClean="0"/>
              <a:t>‹#›</a:t>
            </a:fld>
            <a:endParaRPr lang="en-US"/>
          </a:p>
        </p:txBody>
      </p:sp>
    </p:spTree>
    <p:extLst>
      <p:ext uri="{BB962C8B-B14F-4D97-AF65-F5344CB8AC3E}">
        <p14:creationId xmlns:p14="http://schemas.microsoft.com/office/powerpoint/2010/main" val="3842744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4.jpg"/><Relationship Id="rId4" Type="http://schemas.openxmlformats.org/officeDocument/2006/relationships/image" Target="../media/image23.jfif"/></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svg"/><Relationship Id="rId7" Type="http://schemas.openxmlformats.org/officeDocument/2006/relationships/image" Target="../media/image43.sv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15.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fif"/><Relationship Id="rId7"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56B83AC-C5EC-4B9B-982E-C5BBBE404A8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670" r="5670"/>
          <a:stretch>
            <a:fillRect/>
          </a:stretch>
        </p:blipFill>
        <p:spPr>
          <a:solidFill>
            <a:schemeClr val="bg1">
              <a:lumMod val="95000"/>
            </a:schemeClr>
          </a:solidFill>
        </p:spPr>
      </p:pic>
      <p:grpSp>
        <p:nvGrpSpPr>
          <p:cNvPr id="2" name="Group 1"/>
          <p:cNvGrpSpPr/>
          <p:nvPr/>
        </p:nvGrpSpPr>
        <p:grpSpPr>
          <a:xfrm>
            <a:off x="3714255" y="1528988"/>
            <a:ext cx="1354332" cy="927083"/>
            <a:chOff x="2920340" y="895650"/>
            <a:chExt cx="1805776" cy="1236110"/>
          </a:xfrm>
        </p:grpSpPr>
        <p:sp>
          <p:nvSpPr>
            <p:cNvPr id="19" name="Rectangle 18"/>
            <p:cNvSpPr/>
            <p:nvPr/>
          </p:nvSpPr>
          <p:spPr>
            <a:xfrm rot="2700000">
              <a:off x="2920340" y="895650"/>
              <a:ext cx="1236110" cy="1236110"/>
            </a:xfrm>
            <a:prstGeom prst="rect">
              <a:avLst/>
            </a:prstGeom>
            <a:noFill/>
            <a:ln w="635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bg1"/>
                </a:solidFill>
              </a:endParaRPr>
            </a:p>
          </p:txBody>
        </p:sp>
        <p:sp>
          <p:nvSpPr>
            <p:cNvPr id="22" name="Rectangle 21"/>
            <p:cNvSpPr/>
            <p:nvPr/>
          </p:nvSpPr>
          <p:spPr>
            <a:xfrm rot="2700000">
              <a:off x="4098799" y="1200046"/>
              <a:ext cx="627317" cy="627317"/>
            </a:xfrm>
            <a:prstGeom prst="rect">
              <a:avLst/>
            </a:prstGeom>
            <a:noFill/>
            <a:ln w="635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F8A648F0-206C-4847-B4F7-812D945E6D6C}"/>
              </a:ext>
            </a:extLst>
          </p:cNvPr>
          <p:cNvSpPr txBox="1"/>
          <p:nvPr/>
        </p:nvSpPr>
        <p:spPr>
          <a:xfrm>
            <a:off x="7387719" y="2644394"/>
            <a:ext cx="2060723" cy="707886"/>
          </a:xfrm>
          <a:prstGeom prst="rect">
            <a:avLst/>
          </a:prstGeom>
          <a:noFill/>
        </p:spPr>
        <p:txBody>
          <a:bodyPr wrap="square" rtlCol="0">
            <a:spAutoFit/>
          </a:bodyPr>
          <a:lstStyle/>
          <a:p>
            <a:r>
              <a:rPr lang="en-US" sz="4000" b="1" dirty="0" err="1">
                <a:solidFill>
                  <a:srgbClr val="7030A0"/>
                </a:solidFill>
                <a:latin typeface="Garamond" panose="02020404030301010803" pitchFamily="18" charset="0"/>
                <a:ea typeface="Futura" panose="02020800000000000000" pitchFamily="18" charset="0"/>
                <a:cs typeface="Futura" panose="02020800000000000000" pitchFamily="18" charset="0"/>
              </a:rPr>
              <a:t>ISongs</a:t>
            </a:r>
            <a:endParaRPr lang="id-ID" sz="4000" b="1" dirty="0">
              <a:solidFill>
                <a:srgbClr val="7030A0"/>
              </a:solidFill>
              <a:latin typeface="Garamond" panose="02020404030301010803" pitchFamily="18" charset="0"/>
              <a:ea typeface="Futura" panose="02020800000000000000" pitchFamily="18" charset="0"/>
              <a:cs typeface="Futura" panose="02020800000000000000" pitchFamily="18" charset="0"/>
            </a:endParaRPr>
          </a:p>
        </p:txBody>
      </p:sp>
      <p:grpSp>
        <p:nvGrpSpPr>
          <p:cNvPr id="17" name="Group 16">
            <a:extLst>
              <a:ext uri="{FF2B5EF4-FFF2-40B4-BE49-F238E27FC236}">
                <a16:creationId xmlns:a16="http://schemas.microsoft.com/office/drawing/2014/main" id="{3172C470-40DF-44F9-A9AE-2279D56174EB}"/>
              </a:ext>
            </a:extLst>
          </p:cNvPr>
          <p:cNvGrpSpPr/>
          <p:nvPr/>
        </p:nvGrpSpPr>
        <p:grpSpPr>
          <a:xfrm rot="5400000" flipV="1">
            <a:off x="9942756" y="1384521"/>
            <a:ext cx="736910" cy="689999"/>
            <a:chOff x="8532745" y="571782"/>
            <a:chExt cx="1931366" cy="1845590"/>
          </a:xfrm>
        </p:grpSpPr>
        <p:sp>
          <p:nvSpPr>
            <p:cNvPr id="18" name="Right Triangle 17">
              <a:extLst>
                <a:ext uri="{FF2B5EF4-FFF2-40B4-BE49-F238E27FC236}">
                  <a16:creationId xmlns:a16="http://schemas.microsoft.com/office/drawing/2014/main" id="{74968D5D-94E1-4C00-91B2-42A3453DB1F1}"/>
                </a:ext>
              </a:extLst>
            </p:cNvPr>
            <p:cNvSpPr/>
            <p:nvPr/>
          </p:nvSpPr>
          <p:spPr>
            <a:xfrm>
              <a:off x="8532745" y="855272"/>
              <a:ext cx="1562100" cy="1562100"/>
            </a:xfrm>
            <a:prstGeom prst="rtTriangl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0" name="Right Triangle 19">
              <a:extLst>
                <a:ext uri="{FF2B5EF4-FFF2-40B4-BE49-F238E27FC236}">
                  <a16:creationId xmlns:a16="http://schemas.microsoft.com/office/drawing/2014/main" id="{C1BF201B-CA0F-4B9E-B316-64063C84D229}"/>
                </a:ext>
              </a:extLst>
            </p:cNvPr>
            <p:cNvSpPr/>
            <p:nvPr/>
          </p:nvSpPr>
          <p:spPr>
            <a:xfrm>
              <a:off x="8902011" y="571782"/>
              <a:ext cx="1562100" cy="1562100"/>
            </a:xfrm>
            <a:prstGeom prst="rtTriangle">
              <a:avLst/>
            </a:prstGeom>
            <a:noFill/>
            <a:ln w="571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grpSp>
        <p:nvGrpSpPr>
          <p:cNvPr id="21" name="Group 20">
            <a:extLst>
              <a:ext uri="{FF2B5EF4-FFF2-40B4-BE49-F238E27FC236}">
                <a16:creationId xmlns:a16="http://schemas.microsoft.com/office/drawing/2014/main" id="{00CA84F2-7CE0-48C5-B255-6A03298994EA}"/>
              </a:ext>
            </a:extLst>
          </p:cNvPr>
          <p:cNvGrpSpPr/>
          <p:nvPr/>
        </p:nvGrpSpPr>
        <p:grpSpPr>
          <a:xfrm>
            <a:off x="3714255" y="1528988"/>
            <a:ext cx="1354332" cy="927083"/>
            <a:chOff x="2920340" y="895650"/>
            <a:chExt cx="1805776" cy="1236110"/>
          </a:xfrm>
        </p:grpSpPr>
        <p:sp>
          <p:nvSpPr>
            <p:cNvPr id="23" name="Rectangle 22">
              <a:extLst>
                <a:ext uri="{FF2B5EF4-FFF2-40B4-BE49-F238E27FC236}">
                  <a16:creationId xmlns:a16="http://schemas.microsoft.com/office/drawing/2014/main" id="{E645F20D-13B4-4E3D-96F9-B5157695BF7B}"/>
                </a:ext>
              </a:extLst>
            </p:cNvPr>
            <p:cNvSpPr/>
            <p:nvPr/>
          </p:nvSpPr>
          <p:spPr>
            <a:xfrm rot="2700000">
              <a:off x="2920340" y="895650"/>
              <a:ext cx="1236110" cy="1236110"/>
            </a:xfrm>
            <a:prstGeom prst="rect">
              <a:avLst/>
            </a:prstGeom>
            <a:noFill/>
            <a:ln w="635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rgbClr val="7030A0"/>
                </a:solidFill>
              </a:endParaRPr>
            </a:p>
          </p:txBody>
        </p:sp>
        <p:sp>
          <p:nvSpPr>
            <p:cNvPr id="24" name="Rectangle 23">
              <a:extLst>
                <a:ext uri="{FF2B5EF4-FFF2-40B4-BE49-F238E27FC236}">
                  <a16:creationId xmlns:a16="http://schemas.microsoft.com/office/drawing/2014/main" id="{5FFA996E-3624-4E73-9BF8-5B5F59FEAC21}"/>
                </a:ext>
              </a:extLst>
            </p:cNvPr>
            <p:cNvSpPr/>
            <p:nvPr/>
          </p:nvSpPr>
          <p:spPr>
            <a:xfrm rot="2700000">
              <a:off x="4098799" y="1200046"/>
              <a:ext cx="627317" cy="627317"/>
            </a:xfrm>
            <a:prstGeom prst="rect">
              <a:avLst/>
            </a:prstGeom>
            <a:noFill/>
            <a:ln w="635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rgbClr val="7030A0"/>
                </a:solidFill>
              </a:endParaRPr>
            </a:p>
          </p:txBody>
        </p:sp>
      </p:grpSp>
      <p:sp>
        <p:nvSpPr>
          <p:cNvPr id="25" name="TextBox 24">
            <a:extLst>
              <a:ext uri="{FF2B5EF4-FFF2-40B4-BE49-F238E27FC236}">
                <a16:creationId xmlns:a16="http://schemas.microsoft.com/office/drawing/2014/main" id="{5502FFC9-A9B8-4404-BF86-4440615608DF}"/>
              </a:ext>
            </a:extLst>
          </p:cNvPr>
          <p:cNvSpPr txBox="1"/>
          <p:nvPr/>
        </p:nvSpPr>
        <p:spPr>
          <a:xfrm>
            <a:off x="7355452" y="1936508"/>
            <a:ext cx="3471801" cy="707886"/>
          </a:xfrm>
          <a:prstGeom prst="rect">
            <a:avLst/>
          </a:prstGeom>
          <a:noFill/>
        </p:spPr>
        <p:txBody>
          <a:bodyPr wrap="square" rtlCol="0">
            <a:spAutoFit/>
          </a:bodyPr>
          <a:lstStyle/>
          <a:p>
            <a:r>
              <a:rPr lang="en-US" sz="2000" b="1" dirty="0">
                <a:latin typeface="Montserrat" panose="00000500000000000000" pitchFamily="50" charset="0"/>
                <a:cs typeface="Mongolian Baiti" panose="03000500000000000000" pitchFamily="66" charset="0"/>
              </a:rPr>
              <a:t>Welcome to group 6 presentation:</a:t>
            </a:r>
          </a:p>
        </p:txBody>
      </p:sp>
      <p:sp>
        <p:nvSpPr>
          <p:cNvPr id="26" name="TextBox 25">
            <a:extLst>
              <a:ext uri="{FF2B5EF4-FFF2-40B4-BE49-F238E27FC236}">
                <a16:creationId xmlns:a16="http://schemas.microsoft.com/office/drawing/2014/main" id="{8257B173-C24A-4B32-9AE8-8EA8A2014953}"/>
              </a:ext>
            </a:extLst>
          </p:cNvPr>
          <p:cNvSpPr txBox="1"/>
          <p:nvPr/>
        </p:nvSpPr>
        <p:spPr>
          <a:xfrm>
            <a:off x="7202116" y="3479110"/>
            <a:ext cx="4989882" cy="461665"/>
          </a:xfrm>
          <a:prstGeom prst="rect">
            <a:avLst/>
          </a:prstGeom>
          <a:noFill/>
        </p:spPr>
        <p:txBody>
          <a:bodyPr wrap="square" rtlCol="0">
            <a:spAutoFit/>
          </a:bodyPr>
          <a:lstStyle/>
          <a:p>
            <a:r>
              <a:rPr lang="en-US" sz="2400" b="1" dirty="0">
                <a:solidFill>
                  <a:schemeClr val="tx1">
                    <a:lumMod val="95000"/>
                    <a:lumOff val="5000"/>
                  </a:schemeClr>
                </a:solidFill>
                <a:latin typeface="Futura" panose="02020800000000000000" pitchFamily="18" charset="0"/>
                <a:ea typeface="Futura" panose="02020800000000000000" pitchFamily="18" charset="0"/>
                <a:cs typeface="Futura" panose="02020800000000000000" pitchFamily="18" charset="0"/>
              </a:rPr>
              <a:t>※A music application※</a:t>
            </a:r>
            <a:endParaRPr lang="id-ID" sz="2400" dirty="0">
              <a:solidFill>
                <a:schemeClr val="bg1">
                  <a:lumMod val="65000"/>
                </a:schemeClr>
              </a:solidFill>
              <a:latin typeface="Futura" panose="02020800000000000000" pitchFamily="18" charset="0"/>
              <a:ea typeface="Futura" panose="02020800000000000000" pitchFamily="18" charset="0"/>
              <a:cs typeface="Futura" panose="02020800000000000000" pitchFamily="18" charset="0"/>
            </a:endParaRPr>
          </a:p>
        </p:txBody>
      </p:sp>
    </p:spTree>
    <p:extLst>
      <p:ext uri="{BB962C8B-B14F-4D97-AF65-F5344CB8AC3E}">
        <p14:creationId xmlns:p14="http://schemas.microsoft.com/office/powerpoint/2010/main" val="5408939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6" name="Rectangle 5">
            <a:extLst>
              <a:ext uri="{FF2B5EF4-FFF2-40B4-BE49-F238E27FC236}">
                <a16:creationId xmlns:a16="http://schemas.microsoft.com/office/drawing/2014/main" id="{FC251B36-778B-4B52-BDDD-C738BA5527FF}"/>
              </a:ext>
            </a:extLst>
          </p:cNvPr>
          <p:cNvSpPr/>
          <p:nvPr/>
        </p:nvSpPr>
        <p:spPr>
          <a:xfrm>
            <a:off x="949124" y="0"/>
            <a:ext cx="5146876" cy="196769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236538-D32B-466C-BD5F-1CDAB96D6F3E}"/>
              </a:ext>
            </a:extLst>
          </p:cNvPr>
          <p:cNvSpPr/>
          <p:nvPr/>
        </p:nvSpPr>
        <p:spPr>
          <a:xfrm>
            <a:off x="6449027" y="-223943"/>
            <a:ext cx="5146876" cy="340218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74A4F7F-D60D-459D-B197-5FBC6EBECEE4}"/>
              </a:ext>
            </a:extLst>
          </p:cNvPr>
          <p:cNvSpPr/>
          <p:nvPr/>
        </p:nvSpPr>
        <p:spPr>
          <a:xfrm>
            <a:off x="6449027" y="3429000"/>
            <a:ext cx="5146876" cy="3279294"/>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735B3D-5897-46BC-99A5-697AEB8FFE0B}"/>
              </a:ext>
            </a:extLst>
          </p:cNvPr>
          <p:cNvSpPr txBox="1"/>
          <p:nvPr/>
        </p:nvSpPr>
        <p:spPr>
          <a:xfrm>
            <a:off x="1075733" y="2627454"/>
            <a:ext cx="3425938" cy="707886"/>
          </a:xfrm>
          <a:prstGeom prst="rect">
            <a:avLst/>
          </a:prstGeom>
          <a:noFill/>
        </p:spPr>
        <p:txBody>
          <a:bodyPr wrap="none" rtlCol="0">
            <a:spAutoFit/>
          </a:bodyPr>
          <a:lstStyle/>
          <a:p>
            <a:r>
              <a:rPr lang="en-US" sz="4000" dirty="0">
                <a:solidFill>
                  <a:srgbClr val="7030A0"/>
                </a:solidFill>
                <a:latin typeface="Futura" panose="02020800000000000000" pitchFamily="18" charset="0"/>
                <a:ea typeface="Futura" panose="02020800000000000000" pitchFamily="18" charset="0"/>
                <a:cs typeface="Futura" panose="02020800000000000000" pitchFamily="18" charset="0"/>
              </a:rPr>
              <a:t>VIP</a:t>
            </a:r>
            <a:r>
              <a:rPr lang="en-US" sz="4000" dirty="0">
                <a:latin typeface="Futura" panose="02020800000000000000" pitchFamily="18" charset="0"/>
                <a:ea typeface="Futura" panose="02020800000000000000" pitchFamily="18" charset="0"/>
                <a:cs typeface="Futura" panose="02020800000000000000" pitchFamily="18" charset="0"/>
              </a:rPr>
              <a:t> MEMBER</a:t>
            </a:r>
          </a:p>
        </p:txBody>
      </p:sp>
      <p:sp>
        <p:nvSpPr>
          <p:cNvPr id="8" name="Rectangle 7">
            <a:extLst>
              <a:ext uri="{FF2B5EF4-FFF2-40B4-BE49-F238E27FC236}">
                <a16:creationId xmlns:a16="http://schemas.microsoft.com/office/drawing/2014/main" id="{3F4C8FE1-8E1F-41F9-B484-FC51C9ED9D30}"/>
              </a:ext>
            </a:extLst>
          </p:cNvPr>
          <p:cNvSpPr/>
          <p:nvPr/>
        </p:nvSpPr>
        <p:spPr>
          <a:xfrm>
            <a:off x="1140502" y="2407920"/>
            <a:ext cx="3233378" cy="1306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CCEF38-34CE-42DA-9A4B-304BD5C5AA5E}"/>
              </a:ext>
            </a:extLst>
          </p:cNvPr>
          <p:cNvSpPr txBox="1"/>
          <p:nvPr/>
        </p:nvSpPr>
        <p:spPr>
          <a:xfrm>
            <a:off x="1140502" y="3750198"/>
            <a:ext cx="4612116" cy="1200329"/>
          </a:xfrm>
          <a:prstGeom prst="rect">
            <a:avLst/>
          </a:prstGeom>
          <a:noFill/>
        </p:spPr>
        <p:txBody>
          <a:bodyPr wrap="square" rtlCol="0">
            <a:spAutoFit/>
          </a:bodyPr>
          <a:lstStyle/>
          <a:p>
            <a:r>
              <a:rPr lang="en-US" dirty="0">
                <a:latin typeface="Montserrat" panose="00000500000000000000" pitchFamily="50" charset="0"/>
              </a:rPr>
              <a:t>Listen offline</a:t>
            </a:r>
          </a:p>
          <a:p>
            <a:r>
              <a:rPr lang="en-US" dirty="0">
                <a:latin typeface="Montserrat" panose="00000500000000000000" pitchFamily="50" charset="0"/>
              </a:rPr>
              <a:t>Download songs</a:t>
            </a:r>
          </a:p>
          <a:p>
            <a:r>
              <a:rPr lang="en-US" dirty="0">
                <a:latin typeface="Montserrat" panose="00000500000000000000" pitchFamily="50" charset="0"/>
              </a:rPr>
              <a:t>Access the sheets of song</a:t>
            </a:r>
          </a:p>
          <a:p>
            <a:r>
              <a:rPr lang="en-US" dirty="0">
                <a:latin typeface="Montserrat" panose="00000500000000000000" pitchFamily="50" charset="0"/>
              </a:rPr>
              <a:t>Listen without advertisement</a:t>
            </a:r>
          </a:p>
        </p:txBody>
      </p:sp>
      <p:grpSp>
        <p:nvGrpSpPr>
          <p:cNvPr id="16" name="Group 15">
            <a:extLst>
              <a:ext uri="{FF2B5EF4-FFF2-40B4-BE49-F238E27FC236}">
                <a16:creationId xmlns:a16="http://schemas.microsoft.com/office/drawing/2014/main" id="{11E017B4-9214-487C-8CD0-5FB91463DFBF}"/>
              </a:ext>
            </a:extLst>
          </p:cNvPr>
          <p:cNvGrpSpPr/>
          <p:nvPr/>
        </p:nvGrpSpPr>
        <p:grpSpPr>
          <a:xfrm rot="5400000" flipV="1">
            <a:off x="4657247" y="2434724"/>
            <a:ext cx="614058" cy="574969"/>
            <a:chOff x="8532745" y="571782"/>
            <a:chExt cx="1931366" cy="1845590"/>
          </a:xfrm>
        </p:grpSpPr>
        <p:sp>
          <p:nvSpPr>
            <p:cNvPr id="17" name="Right Triangle 16">
              <a:extLst>
                <a:ext uri="{FF2B5EF4-FFF2-40B4-BE49-F238E27FC236}">
                  <a16:creationId xmlns:a16="http://schemas.microsoft.com/office/drawing/2014/main" id="{27CC30FB-B21E-4F65-8D76-D05E83BA09C3}"/>
                </a:ext>
              </a:extLst>
            </p:cNvPr>
            <p:cNvSpPr/>
            <p:nvPr/>
          </p:nvSpPr>
          <p:spPr>
            <a:xfrm>
              <a:off x="8532745" y="855272"/>
              <a:ext cx="1562100" cy="1562100"/>
            </a:xfrm>
            <a:prstGeom prst="rtTriangl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8" name="Right Triangle 17">
              <a:extLst>
                <a:ext uri="{FF2B5EF4-FFF2-40B4-BE49-F238E27FC236}">
                  <a16:creationId xmlns:a16="http://schemas.microsoft.com/office/drawing/2014/main" id="{D2A00CA6-A258-4037-B777-0DC464302A0F}"/>
                </a:ext>
              </a:extLst>
            </p:cNvPr>
            <p:cNvSpPr/>
            <p:nvPr/>
          </p:nvSpPr>
          <p:spPr>
            <a:xfrm>
              <a:off x="8902011" y="571782"/>
              <a:ext cx="1562100" cy="1562100"/>
            </a:xfrm>
            <a:prstGeom prst="rtTriangl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84A81C-77B8-41AD-9A1D-441E55CD62F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921026" y="0"/>
            <a:ext cx="4491990" cy="6838950"/>
          </a:xfrm>
          <a:prstGeom prst="rect">
            <a:avLst/>
          </a:prstGeom>
        </p:spPr>
      </p:pic>
    </p:spTree>
    <p:extLst>
      <p:ext uri="{BB962C8B-B14F-4D97-AF65-F5344CB8AC3E}">
        <p14:creationId xmlns:p14="http://schemas.microsoft.com/office/powerpoint/2010/main" val="161826408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CA5CE9-C4D0-46C6-BBF3-358EB47C81C5}"/>
              </a:ext>
            </a:extLst>
          </p:cNvPr>
          <p:cNvPicPr>
            <a:picLocks noChangeAspect="1"/>
          </p:cNvPicPr>
          <p:nvPr/>
        </p:nvPicPr>
        <p:blipFill>
          <a:blip r:embed="rId2"/>
          <a:stretch>
            <a:fillRect/>
          </a:stretch>
        </p:blipFill>
        <p:spPr>
          <a:xfrm>
            <a:off x="363984" y="1387886"/>
            <a:ext cx="11677095" cy="3567321"/>
          </a:xfrm>
          <a:prstGeom prst="rect">
            <a:avLst/>
          </a:prstGeom>
        </p:spPr>
      </p:pic>
    </p:spTree>
    <p:extLst>
      <p:ext uri="{BB962C8B-B14F-4D97-AF65-F5344CB8AC3E}">
        <p14:creationId xmlns:p14="http://schemas.microsoft.com/office/powerpoint/2010/main" val="1168712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F5AD58-4E10-4482-8969-60A974185652}"/>
              </a:ext>
            </a:extLst>
          </p:cNvPr>
          <p:cNvPicPr>
            <a:picLocks noChangeAspect="1"/>
          </p:cNvPicPr>
          <p:nvPr/>
        </p:nvPicPr>
        <p:blipFill>
          <a:blip r:embed="rId2"/>
          <a:stretch>
            <a:fillRect/>
          </a:stretch>
        </p:blipFill>
        <p:spPr>
          <a:xfrm>
            <a:off x="2484739" y="2097260"/>
            <a:ext cx="6330783" cy="2663480"/>
          </a:xfrm>
          <a:prstGeom prst="rect">
            <a:avLst/>
          </a:prstGeom>
        </p:spPr>
      </p:pic>
    </p:spTree>
    <p:extLst>
      <p:ext uri="{BB962C8B-B14F-4D97-AF65-F5344CB8AC3E}">
        <p14:creationId xmlns:p14="http://schemas.microsoft.com/office/powerpoint/2010/main" val="494127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DD3525-84D8-48D0-9D2D-53BCC6BE4F5C}"/>
              </a:ext>
            </a:extLst>
          </p:cNvPr>
          <p:cNvPicPr>
            <a:picLocks noChangeAspect="1"/>
          </p:cNvPicPr>
          <p:nvPr/>
        </p:nvPicPr>
        <p:blipFill>
          <a:blip r:embed="rId2"/>
          <a:stretch>
            <a:fillRect/>
          </a:stretch>
        </p:blipFill>
        <p:spPr>
          <a:xfrm>
            <a:off x="63623" y="1042987"/>
            <a:ext cx="12064753" cy="4772025"/>
          </a:xfrm>
          <a:prstGeom prst="rect">
            <a:avLst/>
          </a:prstGeom>
        </p:spPr>
      </p:pic>
    </p:spTree>
    <p:extLst>
      <p:ext uri="{BB962C8B-B14F-4D97-AF65-F5344CB8AC3E}">
        <p14:creationId xmlns:p14="http://schemas.microsoft.com/office/powerpoint/2010/main" val="330709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759C3-616B-47E5-9221-DE0569ACAB06}"/>
              </a:ext>
            </a:extLst>
          </p:cNvPr>
          <p:cNvPicPr>
            <a:picLocks noChangeAspect="1"/>
          </p:cNvPicPr>
          <p:nvPr/>
        </p:nvPicPr>
        <p:blipFill>
          <a:blip r:embed="rId2"/>
          <a:stretch>
            <a:fillRect/>
          </a:stretch>
        </p:blipFill>
        <p:spPr>
          <a:xfrm>
            <a:off x="2200415" y="1139417"/>
            <a:ext cx="7791170" cy="5055253"/>
          </a:xfrm>
          <a:prstGeom prst="rect">
            <a:avLst/>
          </a:prstGeom>
        </p:spPr>
      </p:pic>
    </p:spTree>
    <p:extLst>
      <p:ext uri="{BB962C8B-B14F-4D97-AF65-F5344CB8AC3E}">
        <p14:creationId xmlns:p14="http://schemas.microsoft.com/office/powerpoint/2010/main" val="1196160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492603-BC33-4C8A-98F8-65CF2A1A5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167" y="0"/>
            <a:ext cx="3739665" cy="6858000"/>
          </a:xfrm>
          <a:prstGeom prst="rect">
            <a:avLst/>
          </a:prstGeom>
        </p:spPr>
      </p:pic>
    </p:spTree>
    <p:extLst>
      <p:ext uri="{BB962C8B-B14F-4D97-AF65-F5344CB8AC3E}">
        <p14:creationId xmlns:p14="http://schemas.microsoft.com/office/powerpoint/2010/main" val="172464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56760" y="2313726"/>
            <a:ext cx="7191100" cy="2835322"/>
          </a:xfrm>
          <a:prstGeom prst="rect">
            <a:avLst/>
          </a:prstGeom>
        </p:spPr>
        <p:txBody>
          <a:bodyPr spcFirstLastPara="1" vert="horz" wrap="square" lIns="121900" tIns="121900" rIns="121900" bIns="121900" rtlCol="0" anchor="t" anchorCtr="0">
            <a:normAutofit/>
          </a:bodyPr>
          <a:lstStyle/>
          <a:p>
            <a:r>
              <a:rPr lang="en-US" sz="5400" dirty="0">
                <a:solidFill>
                  <a:srgbClr val="7030A0"/>
                </a:solidFill>
                <a:latin typeface="Futura" panose="02020800000000000000" pitchFamily="18" charset="0"/>
                <a:ea typeface="Futura" panose="02020800000000000000" pitchFamily="18" charset="0"/>
                <a:cs typeface="Futura" panose="02020800000000000000" pitchFamily="18" charset="0"/>
              </a:rPr>
              <a:t>02</a:t>
            </a:r>
            <a:r>
              <a:rPr lang="en-US" sz="4800" dirty="0">
                <a:solidFill>
                  <a:srgbClr val="7030A0"/>
                </a:solidFill>
                <a:latin typeface="Futura" panose="02020800000000000000" pitchFamily="18" charset="0"/>
                <a:ea typeface="Futura" panose="02020800000000000000" pitchFamily="18" charset="0"/>
                <a:cs typeface="Futura" panose="02020800000000000000" pitchFamily="18" charset="0"/>
              </a:rPr>
              <a:t> </a:t>
            </a:r>
            <a:r>
              <a:rPr lang="en-US" sz="4800" dirty="0">
                <a:latin typeface="Futura" panose="02020800000000000000" pitchFamily="18" charset="0"/>
                <a:ea typeface="Futura" panose="02020800000000000000" pitchFamily="18" charset="0"/>
                <a:cs typeface="Futura" panose="02020800000000000000" pitchFamily="18" charset="0"/>
              </a:rPr>
              <a:t>Non-</a:t>
            </a:r>
            <a:r>
              <a:rPr lang="en-GB" sz="4800" b="1" dirty="0">
                <a:latin typeface="Futura" panose="02020800000000000000" pitchFamily="18" charset="0"/>
                <a:ea typeface="Futura" panose="02020800000000000000" pitchFamily="18" charset="0"/>
                <a:cs typeface="Futura" panose="02020800000000000000" pitchFamily="18" charset="0"/>
                <a:sym typeface="Pacifico"/>
              </a:rPr>
              <a:t>Functional     Requirement</a:t>
            </a:r>
            <a:endParaRPr sz="4800" b="1" dirty="0">
              <a:latin typeface="Futura" panose="02020800000000000000" pitchFamily="18" charset="0"/>
              <a:ea typeface="Futura" panose="02020800000000000000" pitchFamily="18" charset="0"/>
              <a:cs typeface="Futura" panose="02020800000000000000" pitchFamily="18" charset="0"/>
              <a:sym typeface="Pacifico"/>
            </a:endParaRPr>
          </a:p>
        </p:txBody>
      </p:sp>
      <p:sp>
        <p:nvSpPr>
          <p:cNvPr id="3" name="Rectangle 2">
            <a:extLst>
              <a:ext uri="{FF2B5EF4-FFF2-40B4-BE49-F238E27FC236}">
                <a16:creationId xmlns:a16="http://schemas.microsoft.com/office/drawing/2014/main" id="{8A780BE5-B1E1-477F-AD3C-0D05F75A0325}"/>
              </a:ext>
            </a:extLst>
          </p:cNvPr>
          <p:cNvSpPr/>
          <p:nvPr/>
        </p:nvSpPr>
        <p:spPr>
          <a:xfrm>
            <a:off x="830044" y="2178605"/>
            <a:ext cx="824468" cy="13512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6068954-6AAC-449D-AA40-9FBE72036BAC}"/>
              </a:ext>
            </a:extLst>
          </p:cNvPr>
          <p:cNvGrpSpPr/>
          <p:nvPr/>
        </p:nvGrpSpPr>
        <p:grpSpPr>
          <a:xfrm rot="5400000" flipV="1">
            <a:off x="11108448" y="419981"/>
            <a:ext cx="614058" cy="574969"/>
            <a:chOff x="8532745" y="571782"/>
            <a:chExt cx="1931366" cy="1845590"/>
          </a:xfrm>
        </p:grpSpPr>
        <p:sp>
          <p:nvSpPr>
            <p:cNvPr id="7" name="Right Triangle 6">
              <a:extLst>
                <a:ext uri="{FF2B5EF4-FFF2-40B4-BE49-F238E27FC236}">
                  <a16:creationId xmlns:a16="http://schemas.microsoft.com/office/drawing/2014/main" id="{BBFFA933-A4D8-4697-8ADC-C6162685D219}"/>
                </a:ext>
              </a:extLst>
            </p:cNvPr>
            <p:cNvSpPr/>
            <p:nvPr/>
          </p:nvSpPr>
          <p:spPr>
            <a:xfrm>
              <a:off x="8532745" y="855272"/>
              <a:ext cx="1562100" cy="1562100"/>
            </a:xfrm>
            <a:prstGeom prst="rtTriangl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 name="Right Triangle 7">
              <a:extLst>
                <a:ext uri="{FF2B5EF4-FFF2-40B4-BE49-F238E27FC236}">
                  <a16:creationId xmlns:a16="http://schemas.microsoft.com/office/drawing/2014/main" id="{D3DDC7D4-744A-464D-8A99-74D4F906EDFA}"/>
                </a:ext>
              </a:extLst>
            </p:cNvPr>
            <p:cNvSpPr/>
            <p:nvPr/>
          </p:nvSpPr>
          <p:spPr>
            <a:xfrm>
              <a:off x="8902011" y="571782"/>
              <a:ext cx="1562100" cy="1562100"/>
            </a:xfrm>
            <a:prstGeom prst="rtTriangl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Tree>
    <p:extLst>
      <p:ext uri="{BB962C8B-B14F-4D97-AF65-F5344CB8AC3E}">
        <p14:creationId xmlns:p14="http://schemas.microsoft.com/office/powerpoint/2010/main" val="13817492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5D575F1F-5CE8-4340-AA3D-175C5A73B116}"/>
              </a:ext>
            </a:extLst>
          </p:cNvPr>
          <p:cNvSpPr/>
          <p:nvPr/>
        </p:nvSpPr>
        <p:spPr>
          <a:xfrm rot="5400000">
            <a:off x="0" y="0"/>
            <a:ext cx="2834640" cy="2834640"/>
          </a:xfrm>
          <a:prstGeom prst="r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B4B1F025-E477-47F4-BBEA-F79AFD0F0802}"/>
              </a:ext>
            </a:extLst>
          </p:cNvPr>
          <p:cNvSpPr/>
          <p:nvPr/>
        </p:nvSpPr>
        <p:spPr>
          <a:xfrm rot="16200000">
            <a:off x="9357360" y="4023360"/>
            <a:ext cx="2834640" cy="2834640"/>
          </a:xfrm>
          <a:prstGeom prst="rtTriangle">
            <a:avLst/>
          </a:prstGeom>
          <a:solidFill>
            <a:srgbClr val="303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29A638A-649A-46A9-B081-494F012A0B6F}"/>
              </a:ext>
            </a:extLst>
          </p:cNvPr>
          <p:cNvGrpSpPr/>
          <p:nvPr/>
        </p:nvGrpSpPr>
        <p:grpSpPr>
          <a:xfrm>
            <a:off x="2541656" y="3446636"/>
            <a:ext cx="6629400" cy="1378978"/>
            <a:chOff x="5173980" y="5107126"/>
            <a:chExt cx="6629400" cy="1378978"/>
          </a:xfrm>
        </p:grpSpPr>
        <p:sp>
          <p:nvSpPr>
            <p:cNvPr id="11" name="Rectangle 10">
              <a:extLst>
                <a:ext uri="{FF2B5EF4-FFF2-40B4-BE49-F238E27FC236}">
                  <a16:creationId xmlns:a16="http://schemas.microsoft.com/office/drawing/2014/main" id="{880CD555-1DD6-4F8F-A2AE-03F6856FF15A}"/>
                </a:ext>
              </a:extLst>
            </p:cNvPr>
            <p:cNvSpPr/>
            <p:nvPr/>
          </p:nvSpPr>
          <p:spPr>
            <a:xfrm>
              <a:off x="5173980" y="5107126"/>
              <a:ext cx="6629400" cy="1378978"/>
            </a:xfrm>
            <a:prstGeom prst="rect">
              <a:avLst/>
            </a:prstGeom>
            <a:solidFill>
              <a:srgbClr val="303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52C5005-EEF7-4FD6-8F75-C81046C4ABE9}"/>
                </a:ext>
              </a:extLst>
            </p:cNvPr>
            <p:cNvSpPr txBox="1"/>
            <p:nvPr/>
          </p:nvSpPr>
          <p:spPr>
            <a:xfrm>
              <a:off x="7429500" y="5378988"/>
              <a:ext cx="4335780" cy="692497"/>
            </a:xfrm>
            <a:prstGeom prst="rect">
              <a:avLst/>
            </a:prstGeom>
            <a:noFill/>
          </p:spPr>
          <p:txBody>
            <a:bodyPr wrap="square" rtlCol="0">
              <a:spAutoFit/>
            </a:bodyPr>
            <a:lstStyle/>
            <a:p>
              <a:r>
                <a:rPr lang="en-US" sz="1300" dirty="0">
                  <a:solidFill>
                    <a:schemeClr val="bg1"/>
                  </a:solidFill>
                  <a:effectLst/>
                  <a:latin typeface="Montserrat" panose="00000500000000000000" pitchFamily="50" charset="0"/>
                  <a:ea typeface="Calibri" panose="020F0502020204030204" pitchFamily="34" charset="0"/>
                </a:rPr>
                <a:t>Error probability when using the application is less than 1/1000. Song is moderated by Admin before posting to the application.</a:t>
              </a:r>
              <a:endParaRPr lang="en-US" sz="1300" dirty="0">
                <a:solidFill>
                  <a:schemeClr val="bg1"/>
                </a:solidFill>
                <a:latin typeface="Montserrat" panose="00000500000000000000" pitchFamily="50" charset="0"/>
              </a:endParaRPr>
            </a:p>
          </p:txBody>
        </p:sp>
        <p:pic>
          <p:nvPicPr>
            <p:cNvPr id="19" name="Graphic 18">
              <a:extLst>
                <a:ext uri="{FF2B5EF4-FFF2-40B4-BE49-F238E27FC236}">
                  <a16:creationId xmlns:a16="http://schemas.microsoft.com/office/drawing/2014/main" id="{E8D4A0E4-166E-4FEB-A2B0-475E2855D6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08026" y="5338734"/>
              <a:ext cx="915762" cy="915762"/>
            </a:xfrm>
            <a:prstGeom prst="rect">
              <a:avLst/>
            </a:prstGeom>
          </p:spPr>
        </p:pic>
      </p:grpSp>
      <p:grpSp>
        <p:nvGrpSpPr>
          <p:cNvPr id="29" name="Group 28">
            <a:extLst>
              <a:ext uri="{FF2B5EF4-FFF2-40B4-BE49-F238E27FC236}">
                <a16:creationId xmlns:a16="http://schemas.microsoft.com/office/drawing/2014/main" id="{CC881E39-2837-44D4-B2F0-B78ED6D53004}"/>
              </a:ext>
            </a:extLst>
          </p:cNvPr>
          <p:cNvGrpSpPr/>
          <p:nvPr/>
        </p:nvGrpSpPr>
        <p:grpSpPr>
          <a:xfrm>
            <a:off x="2510693" y="256387"/>
            <a:ext cx="6660363" cy="1625093"/>
            <a:chOff x="5135880" y="214312"/>
            <a:chExt cx="6660363" cy="1625093"/>
          </a:xfrm>
        </p:grpSpPr>
        <p:sp>
          <p:nvSpPr>
            <p:cNvPr id="6" name="Rectangle 5">
              <a:extLst>
                <a:ext uri="{FF2B5EF4-FFF2-40B4-BE49-F238E27FC236}">
                  <a16:creationId xmlns:a16="http://schemas.microsoft.com/office/drawing/2014/main" id="{20C13788-7A45-4388-B1AB-E0EB59418DD0}"/>
                </a:ext>
              </a:extLst>
            </p:cNvPr>
            <p:cNvSpPr/>
            <p:nvPr/>
          </p:nvSpPr>
          <p:spPr>
            <a:xfrm>
              <a:off x="5135880" y="214312"/>
              <a:ext cx="6629400" cy="137897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807ED23-BAA0-4A34-9300-77B483EE9998}"/>
                </a:ext>
              </a:extLst>
            </p:cNvPr>
            <p:cNvSpPr txBox="1"/>
            <p:nvPr/>
          </p:nvSpPr>
          <p:spPr>
            <a:xfrm>
              <a:off x="7299478" y="238967"/>
              <a:ext cx="4496765" cy="1600438"/>
            </a:xfrm>
            <a:prstGeom prst="rect">
              <a:avLst/>
            </a:prstGeom>
            <a:noFill/>
          </p:spPr>
          <p:txBody>
            <a:bodyPr wrap="square" rtlCol="0">
              <a:spAutoFit/>
            </a:bodyPr>
            <a:lstStyle/>
            <a:p>
              <a:r>
                <a:rPr lang="en-US"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Application development on we support on web app and mobile. About web app platforms, we use framework ReactJS for Front End and Java Spring Boot for Back End. In order for users to make use of multi-platforms (Android and IOS), we resolve frame work Flutter </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bg1"/>
                </a:solidFill>
              </a:endParaRPr>
            </a:p>
          </p:txBody>
        </p:sp>
        <p:pic>
          <p:nvPicPr>
            <p:cNvPr id="21" name="Graphic 20">
              <a:extLst>
                <a:ext uri="{FF2B5EF4-FFF2-40B4-BE49-F238E27FC236}">
                  <a16:creationId xmlns:a16="http://schemas.microsoft.com/office/drawing/2014/main" id="{2E04B5D3-5B1E-480E-AAE9-4F74955A45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848070" y="395882"/>
              <a:ext cx="902566" cy="902566"/>
            </a:xfrm>
            <a:prstGeom prst="rect">
              <a:avLst/>
            </a:prstGeom>
          </p:spPr>
        </p:pic>
      </p:grpSp>
      <p:grpSp>
        <p:nvGrpSpPr>
          <p:cNvPr id="28" name="Group 27">
            <a:extLst>
              <a:ext uri="{FF2B5EF4-FFF2-40B4-BE49-F238E27FC236}">
                <a16:creationId xmlns:a16="http://schemas.microsoft.com/office/drawing/2014/main" id="{0360A00F-F08A-4EF4-9B01-76BE9CD629E0}"/>
              </a:ext>
            </a:extLst>
          </p:cNvPr>
          <p:cNvGrpSpPr/>
          <p:nvPr/>
        </p:nvGrpSpPr>
        <p:grpSpPr>
          <a:xfrm>
            <a:off x="2503556" y="1804434"/>
            <a:ext cx="6629400" cy="1594692"/>
            <a:chOff x="5173980" y="1885954"/>
            <a:chExt cx="6629400" cy="1594692"/>
          </a:xfrm>
        </p:grpSpPr>
        <p:sp>
          <p:nvSpPr>
            <p:cNvPr id="9" name="Rectangle 8">
              <a:extLst>
                <a:ext uri="{FF2B5EF4-FFF2-40B4-BE49-F238E27FC236}">
                  <a16:creationId xmlns:a16="http://schemas.microsoft.com/office/drawing/2014/main" id="{370B682B-9666-4418-A8CA-D53F4CEF7BB3}"/>
                </a:ext>
              </a:extLst>
            </p:cNvPr>
            <p:cNvSpPr/>
            <p:nvPr/>
          </p:nvSpPr>
          <p:spPr>
            <a:xfrm>
              <a:off x="5173980" y="1885954"/>
              <a:ext cx="6629400" cy="1378979"/>
            </a:xfrm>
            <a:prstGeom prst="rect">
              <a:avLst/>
            </a:prstGeom>
            <a:solidFill>
              <a:srgbClr val="963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203DEB-1798-49D2-BA02-75ED479C719A}"/>
                </a:ext>
              </a:extLst>
            </p:cNvPr>
            <p:cNvSpPr txBox="1"/>
            <p:nvPr/>
          </p:nvSpPr>
          <p:spPr>
            <a:xfrm>
              <a:off x="7303384" y="1987930"/>
              <a:ext cx="4313692" cy="1492716"/>
            </a:xfrm>
            <a:prstGeom prst="rect">
              <a:avLst/>
            </a:prstGeom>
            <a:noFill/>
          </p:spPr>
          <p:txBody>
            <a:bodyPr wrap="square" rtlCol="0">
              <a:spAutoFit/>
            </a:bodyPr>
            <a:lstStyle/>
            <a:p>
              <a:r>
                <a:rPr lang="en-US" sz="1300" dirty="0">
                  <a:solidFill>
                    <a:schemeClr val="bg1"/>
                  </a:solidFill>
                  <a:effectLst/>
                  <a:latin typeface="Montserrat" panose="00000500000000000000" pitchFamily="50" charset="0"/>
                  <a:ea typeface="Calibri" panose="020F0502020204030204" pitchFamily="34" charset="0"/>
                </a:rPr>
                <a:t>The interface is ready to the user in no more than 3 seconds from the time of action. </a:t>
              </a:r>
              <a:r>
                <a:rPr lang="en-US" sz="1300" dirty="0">
                  <a:solidFill>
                    <a:schemeClr val="bg1"/>
                  </a:solidFill>
                  <a:effectLst/>
                  <a:latin typeface="Montserrat" panose="00000500000000000000" pitchFamily="50" charset="0"/>
                  <a:ea typeface="Calibri" panose="020F0502020204030204" pitchFamily="34" charset="0"/>
                  <a:cs typeface="Times New Roman" panose="02020603050405020304" pitchFamily="18" charset="0"/>
                </a:rPr>
                <a:t>Minimum transmission speed between Client and Server is 500Kb/s. </a:t>
              </a:r>
              <a:r>
                <a:rPr lang="en-US" sz="1300" dirty="0">
                  <a:solidFill>
                    <a:schemeClr val="bg1"/>
                  </a:solidFill>
                  <a:effectLst/>
                  <a:latin typeface="Montserrat" panose="00000500000000000000" pitchFamily="50" charset="0"/>
                  <a:ea typeface="Calibri" panose="020F0502020204030204" pitchFamily="34" charset="0"/>
                </a:rPr>
                <a:t>Maximum response time of a transaction is 3 seconds. Use API to retrieve data, up to 30 songs each time</a:t>
              </a:r>
              <a:endParaRPr lang="en-US" sz="1300" dirty="0">
                <a:solidFill>
                  <a:schemeClr val="bg1"/>
                </a:solidFill>
                <a:effectLst/>
                <a:latin typeface="Montserrat" panose="00000500000000000000" pitchFamily="50" charset="0"/>
                <a:ea typeface="Calibri" panose="020F0502020204030204" pitchFamily="34" charset="0"/>
                <a:cs typeface="Times New Roman" panose="02020603050405020304" pitchFamily="18" charset="0"/>
              </a:endParaRPr>
            </a:p>
            <a:p>
              <a:endParaRPr lang="en-US" sz="1300" dirty="0">
                <a:solidFill>
                  <a:schemeClr val="bg1"/>
                </a:solidFill>
                <a:latin typeface="Montserrat" panose="00000500000000000000" pitchFamily="50" charset="0"/>
              </a:endParaRPr>
            </a:p>
          </p:txBody>
        </p:sp>
        <p:pic>
          <p:nvPicPr>
            <p:cNvPr id="23" name="Graphic 22">
              <a:extLst>
                <a:ext uri="{FF2B5EF4-FFF2-40B4-BE49-F238E27FC236}">
                  <a16:creationId xmlns:a16="http://schemas.microsoft.com/office/drawing/2014/main" id="{FA0228AD-4713-4254-9758-3A82E08482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50998" y="2096987"/>
              <a:ext cx="899638" cy="899638"/>
            </a:xfrm>
            <a:prstGeom prst="rect">
              <a:avLst/>
            </a:prstGeom>
          </p:spPr>
        </p:pic>
      </p:grpSp>
      <p:grpSp>
        <p:nvGrpSpPr>
          <p:cNvPr id="27" name="Group 26">
            <a:extLst>
              <a:ext uri="{FF2B5EF4-FFF2-40B4-BE49-F238E27FC236}">
                <a16:creationId xmlns:a16="http://schemas.microsoft.com/office/drawing/2014/main" id="{59630819-367B-44F1-A3FF-4DA151366A89}"/>
              </a:ext>
            </a:extLst>
          </p:cNvPr>
          <p:cNvGrpSpPr/>
          <p:nvPr/>
        </p:nvGrpSpPr>
        <p:grpSpPr>
          <a:xfrm>
            <a:off x="2503556" y="5057222"/>
            <a:ext cx="6629400" cy="1890468"/>
            <a:chOff x="5173980" y="3472503"/>
            <a:chExt cx="6629400" cy="1692771"/>
          </a:xfrm>
        </p:grpSpPr>
        <p:sp>
          <p:nvSpPr>
            <p:cNvPr id="10" name="Rectangle 9">
              <a:extLst>
                <a:ext uri="{FF2B5EF4-FFF2-40B4-BE49-F238E27FC236}">
                  <a16:creationId xmlns:a16="http://schemas.microsoft.com/office/drawing/2014/main" id="{CFCBDFC0-D8AE-45DD-B1E4-7A353D3350D7}"/>
                </a:ext>
              </a:extLst>
            </p:cNvPr>
            <p:cNvSpPr/>
            <p:nvPr/>
          </p:nvSpPr>
          <p:spPr>
            <a:xfrm>
              <a:off x="5173980" y="3500321"/>
              <a:ext cx="6629400" cy="137897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55B8AB-3A49-4959-B774-25FAF954A90A}"/>
                </a:ext>
              </a:extLst>
            </p:cNvPr>
            <p:cNvSpPr txBox="1"/>
            <p:nvPr/>
          </p:nvSpPr>
          <p:spPr>
            <a:xfrm>
              <a:off x="7292340" y="3472503"/>
              <a:ext cx="4221480" cy="1692771"/>
            </a:xfrm>
            <a:prstGeom prst="rect">
              <a:avLst/>
            </a:prstGeom>
            <a:noFill/>
          </p:spPr>
          <p:txBody>
            <a:bodyPr wrap="square" rtlCol="0">
              <a:spAutoFit/>
            </a:bodyPr>
            <a:lstStyle/>
            <a:p>
              <a:r>
                <a:rPr lang="en-US" sz="1300" dirty="0">
                  <a:solidFill>
                    <a:schemeClr val="bg1"/>
                  </a:solidFill>
                  <a:effectLst/>
                  <a:latin typeface="Montserrat" panose="00000500000000000000" pitchFamily="50" charset="0"/>
                  <a:ea typeface="Calibri" panose="020F0502020204030204" pitchFamily="34" charset="0"/>
                </a:rPr>
                <a:t>The application is guaranteed to work all the time. Application maintenance and upgrade maximum 1 time in 1 month, no more than 3 hours each time. </a:t>
              </a:r>
              <a:r>
                <a:rPr lang="en-US" sz="1300" dirty="0">
                  <a:solidFill>
                    <a:schemeClr val="bg1"/>
                  </a:solidFill>
                  <a:effectLst/>
                  <a:latin typeface="Montserrat" panose="00000500000000000000" pitchFamily="50" charset="0"/>
                  <a:ea typeface="Calibri" panose="020F0502020204030204" pitchFamily="34" charset="0"/>
                  <a:cs typeface="Times New Roman" panose="02020603050405020304" pitchFamily="18" charset="0"/>
                </a:rPr>
                <a:t>In the case of application development that needs to be linked with 3</a:t>
              </a:r>
              <a:r>
                <a:rPr lang="en-US" sz="1300" baseline="30000" dirty="0">
                  <a:solidFill>
                    <a:schemeClr val="bg1"/>
                  </a:solidFill>
                  <a:effectLst/>
                  <a:latin typeface="Montserrat" panose="00000500000000000000" pitchFamily="50" charset="0"/>
                  <a:ea typeface="Calibri" panose="020F0502020204030204" pitchFamily="34" charset="0"/>
                  <a:cs typeface="Times New Roman" panose="02020603050405020304" pitchFamily="18" charset="0"/>
                </a:rPr>
                <a:t>rd</a:t>
              </a:r>
              <a:r>
                <a:rPr lang="en-US" sz="1300" dirty="0">
                  <a:solidFill>
                    <a:schemeClr val="bg1"/>
                  </a:solidFill>
                  <a:effectLst/>
                  <a:latin typeface="Montserrat" panose="00000500000000000000" pitchFamily="50" charset="0"/>
                  <a:ea typeface="Calibri" panose="020F0502020204030204" pitchFamily="34" charset="0"/>
                  <a:cs typeface="Times New Roman" panose="02020603050405020304" pitchFamily="18" charset="0"/>
                </a:rPr>
                <a:t> parties, the application ensures independent operation, not interrupted by 3</a:t>
              </a:r>
              <a:r>
                <a:rPr lang="en-US" sz="1300" baseline="30000" dirty="0">
                  <a:solidFill>
                    <a:schemeClr val="bg1"/>
                  </a:solidFill>
                  <a:effectLst/>
                  <a:latin typeface="Montserrat" panose="00000500000000000000" pitchFamily="50" charset="0"/>
                  <a:ea typeface="Calibri" panose="020F0502020204030204" pitchFamily="34" charset="0"/>
                  <a:cs typeface="Times New Roman" panose="02020603050405020304" pitchFamily="18" charset="0"/>
                </a:rPr>
                <a:t>rd</a:t>
              </a:r>
              <a:r>
                <a:rPr lang="en-US" sz="1300" dirty="0">
                  <a:solidFill>
                    <a:schemeClr val="bg1"/>
                  </a:solidFill>
                  <a:effectLst/>
                  <a:latin typeface="Montserrat" panose="00000500000000000000" pitchFamily="50" charset="0"/>
                  <a:ea typeface="Calibri" panose="020F0502020204030204" pitchFamily="34" charset="0"/>
                  <a:cs typeface="Times New Roman" panose="02020603050405020304" pitchFamily="18" charset="0"/>
                </a:rPr>
                <a:t> party outages.</a:t>
              </a:r>
            </a:p>
            <a:p>
              <a:endParaRPr lang="en-US" sz="1300" dirty="0">
                <a:solidFill>
                  <a:schemeClr val="bg1"/>
                </a:solidFill>
                <a:latin typeface="Montserrat" panose="00000500000000000000" pitchFamily="50" charset="0"/>
              </a:endParaRPr>
            </a:p>
          </p:txBody>
        </p:sp>
        <p:pic>
          <p:nvPicPr>
            <p:cNvPr id="25" name="Graphic 24">
              <a:extLst>
                <a:ext uri="{FF2B5EF4-FFF2-40B4-BE49-F238E27FC236}">
                  <a16:creationId xmlns:a16="http://schemas.microsoft.com/office/drawing/2014/main" id="{E043F458-9D12-4502-8CDB-D41B0F8B52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9812" y="3707822"/>
              <a:ext cx="963976" cy="963976"/>
            </a:xfrm>
            <a:prstGeom prst="rect">
              <a:avLst/>
            </a:prstGeom>
          </p:spPr>
        </p:pic>
      </p:grpSp>
    </p:spTree>
    <p:extLst>
      <p:ext uri="{BB962C8B-B14F-4D97-AF65-F5344CB8AC3E}">
        <p14:creationId xmlns:p14="http://schemas.microsoft.com/office/powerpoint/2010/main" val="2235580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56760" y="2313726"/>
            <a:ext cx="6347722" cy="1787757"/>
          </a:xfrm>
          <a:prstGeom prst="rect">
            <a:avLst/>
          </a:prstGeom>
        </p:spPr>
        <p:txBody>
          <a:bodyPr spcFirstLastPara="1" vert="horz" wrap="square" lIns="121900" tIns="121900" rIns="121900" bIns="121900" rtlCol="0" anchor="t" anchorCtr="0">
            <a:normAutofit/>
          </a:bodyPr>
          <a:lstStyle/>
          <a:p>
            <a:r>
              <a:rPr lang="en-US" sz="5400" dirty="0">
                <a:solidFill>
                  <a:srgbClr val="7030A0"/>
                </a:solidFill>
                <a:latin typeface="Futura" panose="02020800000000000000" pitchFamily="18" charset="0"/>
                <a:ea typeface="Futura" panose="02020800000000000000" pitchFamily="18" charset="0"/>
                <a:cs typeface="Futura" panose="02020800000000000000" pitchFamily="18" charset="0"/>
              </a:rPr>
              <a:t>03 </a:t>
            </a:r>
            <a:r>
              <a:rPr lang="en-US" sz="4800" dirty="0">
                <a:latin typeface="Futura" panose="02020800000000000000" pitchFamily="18" charset="0"/>
                <a:ea typeface="Futura" panose="02020800000000000000" pitchFamily="18" charset="0"/>
                <a:cs typeface="Futura" panose="02020800000000000000" pitchFamily="18" charset="0"/>
              </a:rPr>
              <a:t>ARCHITECTURE STYLES</a:t>
            </a:r>
            <a:endParaRPr sz="4800" b="1" dirty="0">
              <a:latin typeface="Futura" panose="02020800000000000000" pitchFamily="18" charset="0"/>
              <a:ea typeface="Futura" panose="02020800000000000000" pitchFamily="18" charset="0"/>
              <a:cs typeface="Futura" panose="02020800000000000000" pitchFamily="18" charset="0"/>
              <a:sym typeface="Pacifico"/>
            </a:endParaRPr>
          </a:p>
        </p:txBody>
      </p:sp>
      <p:sp>
        <p:nvSpPr>
          <p:cNvPr id="3" name="Rectangle 2">
            <a:extLst>
              <a:ext uri="{FF2B5EF4-FFF2-40B4-BE49-F238E27FC236}">
                <a16:creationId xmlns:a16="http://schemas.microsoft.com/office/drawing/2014/main" id="{8A780BE5-B1E1-477F-AD3C-0D05F75A0325}"/>
              </a:ext>
            </a:extLst>
          </p:cNvPr>
          <p:cNvSpPr/>
          <p:nvPr/>
        </p:nvSpPr>
        <p:spPr>
          <a:xfrm>
            <a:off x="830044" y="2178605"/>
            <a:ext cx="824468" cy="13512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6068954-6AAC-449D-AA40-9FBE72036BAC}"/>
              </a:ext>
            </a:extLst>
          </p:cNvPr>
          <p:cNvGrpSpPr/>
          <p:nvPr/>
        </p:nvGrpSpPr>
        <p:grpSpPr>
          <a:xfrm rot="5400000" flipV="1">
            <a:off x="11108448" y="419981"/>
            <a:ext cx="614058" cy="574969"/>
            <a:chOff x="8532745" y="571782"/>
            <a:chExt cx="1931366" cy="1845590"/>
          </a:xfrm>
        </p:grpSpPr>
        <p:sp>
          <p:nvSpPr>
            <p:cNvPr id="7" name="Right Triangle 6">
              <a:extLst>
                <a:ext uri="{FF2B5EF4-FFF2-40B4-BE49-F238E27FC236}">
                  <a16:creationId xmlns:a16="http://schemas.microsoft.com/office/drawing/2014/main" id="{BBFFA933-A4D8-4697-8ADC-C6162685D219}"/>
                </a:ext>
              </a:extLst>
            </p:cNvPr>
            <p:cNvSpPr/>
            <p:nvPr/>
          </p:nvSpPr>
          <p:spPr>
            <a:xfrm>
              <a:off x="8532745" y="855272"/>
              <a:ext cx="1562100" cy="1562100"/>
            </a:xfrm>
            <a:prstGeom prst="rtTriangl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 name="Right Triangle 7">
              <a:extLst>
                <a:ext uri="{FF2B5EF4-FFF2-40B4-BE49-F238E27FC236}">
                  <a16:creationId xmlns:a16="http://schemas.microsoft.com/office/drawing/2014/main" id="{D3DDC7D4-744A-464D-8A99-74D4F906EDFA}"/>
                </a:ext>
              </a:extLst>
            </p:cNvPr>
            <p:cNvSpPr/>
            <p:nvPr/>
          </p:nvSpPr>
          <p:spPr>
            <a:xfrm>
              <a:off x="8902011" y="571782"/>
              <a:ext cx="1562100" cy="1562100"/>
            </a:xfrm>
            <a:prstGeom prst="rtTriangl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Tree>
    <p:extLst>
      <p:ext uri="{BB962C8B-B14F-4D97-AF65-F5344CB8AC3E}">
        <p14:creationId xmlns:p14="http://schemas.microsoft.com/office/powerpoint/2010/main" val="2588634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D6C116-9417-4F99-A68E-16CCFE45C62E}"/>
              </a:ext>
            </a:extLst>
          </p:cNvPr>
          <p:cNvSpPr txBox="1"/>
          <p:nvPr/>
        </p:nvSpPr>
        <p:spPr>
          <a:xfrm>
            <a:off x="530412" y="198797"/>
            <a:ext cx="5264459" cy="707886"/>
          </a:xfrm>
          <a:prstGeom prst="rect">
            <a:avLst/>
          </a:prstGeom>
          <a:noFill/>
        </p:spPr>
        <p:txBody>
          <a:bodyPr wrap="square" rtlCol="0">
            <a:spAutoFit/>
          </a:bodyPr>
          <a:lstStyle/>
          <a:p>
            <a:r>
              <a:rPr lang="en-US" sz="4000" b="1" kern="0" dirty="0">
                <a:solidFill>
                  <a:srgbClr val="7030A0"/>
                </a:solidFill>
                <a:effectLst/>
                <a:latin typeface="Futura" panose="02020800000000000000" pitchFamily="18" charset="0"/>
                <a:ea typeface="Futura" panose="02020800000000000000" pitchFamily="18" charset="0"/>
                <a:cs typeface="Futura" panose="02020800000000000000" pitchFamily="18" charset="0"/>
              </a:rPr>
              <a:t>MEET OUR GROUP</a:t>
            </a:r>
            <a:endParaRPr lang="en-US" sz="4000" dirty="0">
              <a:solidFill>
                <a:srgbClr val="7030A0"/>
              </a:solidFill>
              <a:latin typeface="Futura" panose="02020800000000000000" pitchFamily="18" charset="0"/>
              <a:ea typeface="Futura" panose="02020800000000000000" pitchFamily="18" charset="0"/>
              <a:cs typeface="Futura" panose="02020800000000000000" pitchFamily="18" charset="0"/>
            </a:endParaRPr>
          </a:p>
        </p:txBody>
      </p:sp>
      <p:sp>
        <p:nvSpPr>
          <p:cNvPr id="5" name="Oval 4">
            <a:extLst>
              <a:ext uri="{FF2B5EF4-FFF2-40B4-BE49-F238E27FC236}">
                <a16:creationId xmlns:a16="http://schemas.microsoft.com/office/drawing/2014/main" id="{CDD02E60-8C86-441F-B4AE-828DA202D28A}"/>
              </a:ext>
            </a:extLst>
          </p:cNvPr>
          <p:cNvSpPr/>
          <p:nvPr/>
        </p:nvSpPr>
        <p:spPr>
          <a:xfrm>
            <a:off x="3078868" y="1053167"/>
            <a:ext cx="2141314" cy="2137712"/>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21AF787-56E1-48FD-8B3A-F684FF6FB6D6}"/>
              </a:ext>
            </a:extLst>
          </p:cNvPr>
          <p:cNvSpPr/>
          <p:nvPr/>
        </p:nvSpPr>
        <p:spPr>
          <a:xfrm>
            <a:off x="6680523" y="1053167"/>
            <a:ext cx="2141315" cy="214131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Oval 11">
            <a:extLst>
              <a:ext uri="{FF2B5EF4-FFF2-40B4-BE49-F238E27FC236}">
                <a16:creationId xmlns:a16="http://schemas.microsoft.com/office/drawing/2014/main" id="{7AED8BED-B2C1-44D4-8674-5C8728667AED}"/>
              </a:ext>
            </a:extLst>
          </p:cNvPr>
          <p:cNvSpPr/>
          <p:nvPr/>
        </p:nvSpPr>
        <p:spPr>
          <a:xfrm>
            <a:off x="3078868" y="3825564"/>
            <a:ext cx="2141314" cy="213771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4BEE97D-6651-4939-97B8-6875D1DF4C6D}"/>
              </a:ext>
            </a:extLst>
          </p:cNvPr>
          <p:cNvSpPr/>
          <p:nvPr/>
        </p:nvSpPr>
        <p:spPr>
          <a:xfrm>
            <a:off x="6680523" y="3825564"/>
            <a:ext cx="2141315" cy="2141315"/>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24F9B26-BF58-4525-A1C9-E4DB49C9193E}"/>
              </a:ext>
            </a:extLst>
          </p:cNvPr>
          <p:cNvSpPr txBox="1"/>
          <p:nvPr/>
        </p:nvSpPr>
        <p:spPr>
          <a:xfrm>
            <a:off x="2380451" y="3297790"/>
            <a:ext cx="3538148" cy="369332"/>
          </a:xfrm>
          <a:prstGeom prst="rect">
            <a:avLst/>
          </a:prstGeom>
          <a:noFill/>
        </p:spPr>
        <p:txBody>
          <a:bodyPr wrap="none" rtlCol="0">
            <a:spAutoFit/>
          </a:bodyPr>
          <a:lstStyle/>
          <a:p>
            <a:r>
              <a:rPr lang="en-US" dirty="0">
                <a:latin typeface="Montserrat" panose="00000500000000000000" pitchFamily="50" charset="0"/>
              </a:rPr>
              <a:t>SE140961 - Lê </a:t>
            </a:r>
            <a:r>
              <a:rPr lang="en-US" dirty="0" err="1">
                <a:latin typeface="Montserrat" panose="00000500000000000000" pitchFamily="50" charset="0"/>
              </a:rPr>
              <a:t>Nhật</a:t>
            </a:r>
            <a:r>
              <a:rPr lang="en-US" dirty="0">
                <a:latin typeface="Montserrat" panose="00000500000000000000" pitchFamily="50" charset="0"/>
              </a:rPr>
              <a:t> </a:t>
            </a:r>
            <a:r>
              <a:rPr lang="en-US" dirty="0" err="1">
                <a:latin typeface="Montserrat" panose="00000500000000000000" pitchFamily="50" charset="0"/>
              </a:rPr>
              <a:t>Hạnh</a:t>
            </a:r>
            <a:r>
              <a:rPr lang="en-US" dirty="0">
                <a:latin typeface="Montserrat" panose="00000500000000000000" pitchFamily="50" charset="0"/>
              </a:rPr>
              <a:t> Lan</a:t>
            </a:r>
          </a:p>
        </p:txBody>
      </p:sp>
      <p:sp>
        <p:nvSpPr>
          <p:cNvPr id="17" name="TextBox 16">
            <a:extLst>
              <a:ext uri="{FF2B5EF4-FFF2-40B4-BE49-F238E27FC236}">
                <a16:creationId xmlns:a16="http://schemas.microsoft.com/office/drawing/2014/main" id="{CB8F9C44-FEFB-4E47-847A-793B85467812}"/>
              </a:ext>
            </a:extLst>
          </p:cNvPr>
          <p:cNvSpPr txBox="1"/>
          <p:nvPr/>
        </p:nvSpPr>
        <p:spPr>
          <a:xfrm>
            <a:off x="6245970" y="3272908"/>
            <a:ext cx="3631122" cy="369332"/>
          </a:xfrm>
          <a:prstGeom prst="rect">
            <a:avLst/>
          </a:prstGeom>
          <a:noFill/>
        </p:spPr>
        <p:txBody>
          <a:bodyPr wrap="none" rtlCol="0">
            <a:spAutoFit/>
          </a:bodyPr>
          <a:lstStyle/>
          <a:p>
            <a:r>
              <a:rPr lang="en-US" b="0" i="0" dirty="0">
                <a:solidFill>
                  <a:srgbClr val="222222"/>
                </a:solidFill>
                <a:effectLst/>
                <a:latin typeface="Montserrat" panose="00000500000000000000" pitchFamily="50" charset="0"/>
              </a:rPr>
              <a:t>SE140968 - </a:t>
            </a:r>
            <a:r>
              <a:rPr lang="en-US" b="0" i="0" dirty="0" err="1">
                <a:solidFill>
                  <a:srgbClr val="222222"/>
                </a:solidFill>
                <a:effectLst/>
                <a:latin typeface="Montserrat" panose="00000500000000000000" pitchFamily="50" charset="0"/>
              </a:rPr>
              <a:t>Đoàn</a:t>
            </a:r>
            <a:r>
              <a:rPr lang="en-US" b="0" i="0" dirty="0">
                <a:solidFill>
                  <a:srgbClr val="222222"/>
                </a:solidFill>
                <a:effectLst/>
                <a:latin typeface="Montserrat" panose="00000500000000000000" pitchFamily="50" charset="0"/>
              </a:rPr>
              <a:t> </a:t>
            </a:r>
            <a:r>
              <a:rPr lang="en-US" b="0" i="0" dirty="0" err="1">
                <a:solidFill>
                  <a:srgbClr val="222222"/>
                </a:solidFill>
                <a:effectLst/>
                <a:latin typeface="Montserrat" panose="00000500000000000000" pitchFamily="50" charset="0"/>
              </a:rPr>
              <a:t>Nhật</a:t>
            </a:r>
            <a:r>
              <a:rPr lang="en-US" b="0" i="0" dirty="0">
                <a:solidFill>
                  <a:srgbClr val="222222"/>
                </a:solidFill>
                <a:effectLst/>
                <a:latin typeface="Montserrat" panose="00000500000000000000" pitchFamily="50" charset="0"/>
              </a:rPr>
              <a:t> Quang</a:t>
            </a:r>
            <a:endParaRPr lang="en-US" dirty="0">
              <a:latin typeface="Montserrat" panose="00000500000000000000" pitchFamily="50" charset="0"/>
            </a:endParaRPr>
          </a:p>
        </p:txBody>
      </p:sp>
      <p:sp>
        <p:nvSpPr>
          <p:cNvPr id="18" name="TextBox 17">
            <a:extLst>
              <a:ext uri="{FF2B5EF4-FFF2-40B4-BE49-F238E27FC236}">
                <a16:creationId xmlns:a16="http://schemas.microsoft.com/office/drawing/2014/main" id="{17970C30-6DD2-43B8-8D3D-8E24941BE37F}"/>
              </a:ext>
            </a:extLst>
          </p:cNvPr>
          <p:cNvSpPr txBox="1"/>
          <p:nvPr/>
        </p:nvSpPr>
        <p:spPr>
          <a:xfrm>
            <a:off x="1993595" y="6150203"/>
            <a:ext cx="4102405" cy="369332"/>
          </a:xfrm>
          <a:prstGeom prst="rect">
            <a:avLst/>
          </a:prstGeom>
          <a:noFill/>
        </p:spPr>
        <p:txBody>
          <a:bodyPr wrap="none" rtlCol="0">
            <a:spAutoFit/>
          </a:bodyPr>
          <a:lstStyle/>
          <a:p>
            <a:r>
              <a:rPr lang="pt-BR" b="0" i="0" dirty="0">
                <a:solidFill>
                  <a:srgbClr val="222222"/>
                </a:solidFill>
                <a:effectLst/>
                <a:latin typeface="Montserrat" panose="00000500000000000000" pitchFamily="50" charset="0"/>
              </a:rPr>
              <a:t>SE141130 - Nguyễn Xuân Linh Tâm</a:t>
            </a:r>
            <a:endParaRPr lang="en-US" dirty="0">
              <a:latin typeface="Montserrat" panose="00000500000000000000" pitchFamily="50" charset="0"/>
            </a:endParaRPr>
          </a:p>
        </p:txBody>
      </p:sp>
      <p:sp>
        <p:nvSpPr>
          <p:cNvPr id="19" name="TextBox 18">
            <a:extLst>
              <a:ext uri="{FF2B5EF4-FFF2-40B4-BE49-F238E27FC236}">
                <a16:creationId xmlns:a16="http://schemas.microsoft.com/office/drawing/2014/main" id="{DE70C8FF-7FDE-46BA-9517-987D1265E47A}"/>
              </a:ext>
            </a:extLst>
          </p:cNvPr>
          <p:cNvSpPr txBox="1"/>
          <p:nvPr/>
        </p:nvSpPr>
        <p:spPr>
          <a:xfrm>
            <a:off x="6680523" y="6150203"/>
            <a:ext cx="3908442" cy="369332"/>
          </a:xfrm>
          <a:prstGeom prst="rect">
            <a:avLst/>
          </a:prstGeom>
          <a:noFill/>
        </p:spPr>
        <p:txBody>
          <a:bodyPr wrap="none" rtlCol="0">
            <a:spAutoFit/>
          </a:bodyPr>
          <a:lstStyle/>
          <a:p>
            <a:r>
              <a:rPr lang="en-US" b="0" i="0" dirty="0">
                <a:solidFill>
                  <a:srgbClr val="222222"/>
                </a:solidFill>
                <a:effectLst/>
                <a:latin typeface="Montserrat" panose="00000500000000000000" pitchFamily="50" charset="0"/>
              </a:rPr>
              <a:t>SE140587 - </a:t>
            </a:r>
            <a:r>
              <a:rPr lang="en-US" b="0" i="0" dirty="0" err="1">
                <a:solidFill>
                  <a:srgbClr val="222222"/>
                </a:solidFill>
                <a:effectLst/>
                <a:latin typeface="Montserrat" panose="00000500000000000000" pitchFamily="50" charset="0"/>
              </a:rPr>
              <a:t>Nguyễn</a:t>
            </a:r>
            <a:r>
              <a:rPr lang="en-US" b="0" i="0" dirty="0">
                <a:solidFill>
                  <a:srgbClr val="222222"/>
                </a:solidFill>
                <a:effectLst/>
                <a:latin typeface="Montserrat" panose="00000500000000000000" pitchFamily="50" charset="0"/>
              </a:rPr>
              <a:t> </a:t>
            </a:r>
            <a:r>
              <a:rPr lang="en-US" b="0" i="0" dirty="0" err="1">
                <a:solidFill>
                  <a:srgbClr val="222222"/>
                </a:solidFill>
                <a:effectLst/>
                <a:latin typeface="Montserrat" panose="00000500000000000000" pitchFamily="50" charset="0"/>
              </a:rPr>
              <a:t>Thành</a:t>
            </a:r>
            <a:r>
              <a:rPr lang="en-US" b="0" i="0" dirty="0">
                <a:solidFill>
                  <a:srgbClr val="222222"/>
                </a:solidFill>
                <a:effectLst/>
                <a:latin typeface="Montserrat" panose="00000500000000000000" pitchFamily="50" charset="0"/>
              </a:rPr>
              <a:t> </a:t>
            </a:r>
            <a:r>
              <a:rPr lang="en-US" b="0" i="0" dirty="0" err="1">
                <a:solidFill>
                  <a:srgbClr val="222222"/>
                </a:solidFill>
                <a:effectLst/>
                <a:latin typeface="Montserrat" panose="00000500000000000000" pitchFamily="50" charset="0"/>
              </a:rPr>
              <a:t>Nhân</a:t>
            </a:r>
            <a:endParaRPr lang="en-US" dirty="0">
              <a:latin typeface="Montserrat" panose="00000500000000000000" pitchFamily="50" charset="0"/>
            </a:endParaRPr>
          </a:p>
        </p:txBody>
      </p:sp>
    </p:spTree>
    <p:extLst>
      <p:ext uri="{BB962C8B-B14F-4D97-AF65-F5344CB8AC3E}">
        <p14:creationId xmlns:p14="http://schemas.microsoft.com/office/powerpoint/2010/main" val="13967604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pes and Filters Architecture | LaptrinhX">
            <a:extLst>
              <a:ext uri="{FF2B5EF4-FFF2-40B4-BE49-F238E27FC236}">
                <a16:creationId xmlns:a16="http://schemas.microsoft.com/office/drawing/2014/main" id="{CFD36559-17EA-4B12-9979-01A10866B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1471613"/>
            <a:ext cx="802005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82402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37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18C5C2-7537-45F7-BB81-4FE961F93DBB}"/>
              </a:ext>
            </a:extLst>
          </p:cNvPr>
          <p:cNvSpPr txBox="1"/>
          <p:nvPr/>
        </p:nvSpPr>
        <p:spPr>
          <a:xfrm>
            <a:off x="692458" y="346229"/>
            <a:ext cx="5264459" cy="1323439"/>
          </a:xfrm>
          <a:prstGeom prst="rect">
            <a:avLst/>
          </a:prstGeom>
          <a:noFill/>
        </p:spPr>
        <p:txBody>
          <a:bodyPr wrap="square" rtlCol="0">
            <a:spAutoFit/>
          </a:bodyPr>
          <a:lstStyle/>
          <a:p>
            <a:r>
              <a:rPr lang="en-US" sz="4000" b="1" kern="0" dirty="0">
                <a:solidFill>
                  <a:srgbClr val="7030A0"/>
                </a:solidFill>
                <a:effectLst/>
                <a:latin typeface="Futura" panose="02020800000000000000" pitchFamily="18" charset="0"/>
                <a:ea typeface="Futura" panose="02020800000000000000" pitchFamily="18" charset="0"/>
                <a:cs typeface="Futura" panose="02020800000000000000" pitchFamily="18" charset="0"/>
              </a:rPr>
              <a:t>Release Method</a:t>
            </a:r>
          </a:p>
          <a:p>
            <a:endParaRPr lang="en-US" sz="4000" dirty="0">
              <a:solidFill>
                <a:srgbClr val="7030A0"/>
              </a:solidFill>
              <a:latin typeface="Futura" panose="02020800000000000000" pitchFamily="18" charset="0"/>
              <a:ea typeface="Futura" panose="02020800000000000000" pitchFamily="18" charset="0"/>
              <a:cs typeface="Futura" panose="02020800000000000000" pitchFamily="18" charset="0"/>
            </a:endParaRPr>
          </a:p>
        </p:txBody>
      </p:sp>
      <p:sp>
        <p:nvSpPr>
          <p:cNvPr id="5" name="TextBox 4">
            <a:extLst>
              <a:ext uri="{FF2B5EF4-FFF2-40B4-BE49-F238E27FC236}">
                <a16:creationId xmlns:a16="http://schemas.microsoft.com/office/drawing/2014/main" id="{063899E7-A5EB-43CA-A6B6-108F609B5CA2}"/>
              </a:ext>
            </a:extLst>
          </p:cNvPr>
          <p:cNvSpPr txBox="1"/>
          <p:nvPr/>
        </p:nvSpPr>
        <p:spPr>
          <a:xfrm>
            <a:off x="692458" y="1230223"/>
            <a:ext cx="10085033" cy="1231171"/>
          </a:xfrm>
          <a:prstGeom prst="rect">
            <a:avLst/>
          </a:prstGeom>
          <a:noFill/>
        </p:spPr>
        <p:txBody>
          <a:bodyPr wrap="square" rtlCol="0">
            <a:spAutoFit/>
          </a:bodyPr>
          <a:lstStyle/>
          <a:p>
            <a:pPr marL="0" marR="0" algn="just">
              <a:lnSpc>
                <a:spcPct val="107000"/>
              </a:lnSpc>
              <a:spcBef>
                <a:spcPts val="0"/>
              </a:spcBef>
              <a:spcAft>
                <a:spcPts val="800"/>
              </a:spcAft>
            </a:pPr>
            <a:r>
              <a:rPr lang="en-US" sz="1600" i="1" dirty="0">
                <a:effectLst/>
                <a:latin typeface="Montserrat" panose="00000500000000000000" pitchFamily="50" charset="0"/>
                <a:ea typeface="Calibri" panose="020F0502020204030204" pitchFamily="34" charset="0"/>
                <a:cs typeface="Times New Roman" panose="02020603050405020304" pitchFamily="18" charset="0"/>
              </a:rPr>
              <a:t>The application is developed according to the </a:t>
            </a:r>
            <a:r>
              <a:rPr lang="en-US" sz="1600" b="1" i="1" dirty="0">
                <a:effectLst/>
                <a:latin typeface="Montserrat" panose="00000500000000000000" pitchFamily="50" charset="0"/>
                <a:ea typeface="Calibri" panose="020F0502020204030204" pitchFamily="34" charset="0"/>
                <a:cs typeface="Times New Roman" panose="02020603050405020304" pitchFamily="18" charset="0"/>
              </a:rPr>
              <a:t>Agile</a:t>
            </a:r>
            <a:r>
              <a:rPr lang="en-US" sz="1600" i="1" dirty="0">
                <a:effectLst/>
                <a:latin typeface="Montserrat" panose="00000500000000000000" pitchFamily="50" charset="0"/>
                <a:ea typeface="Calibri" panose="020F0502020204030204" pitchFamily="34" charset="0"/>
                <a:cs typeface="Times New Roman" panose="02020603050405020304" pitchFamily="18" charset="0"/>
              </a:rPr>
              <a:t> software development model.</a:t>
            </a:r>
            <a:endParaRPr lang="en-US" sz="1600" dirty="0">
              <a:effectLst/>
              <a:latin typeface="Montserrat" panose="00000500000000000000" pitchFamily="50"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600" i="1" dirty="0">
                <a:effectLst/>
                <a:latin typeface="Montserrat" panose="00000500000000000000" pitchFamily="50" charset="0"/>
                <a:ea typeface="Calibri" panose="020F0502020204030204" pitchFamily="34" charset="0"/>
                <a:cs typeface="Times New Roman" panose="02020603050405020304" pitchFamily="18" charset="0"/>
              </a:rPr>
              <a:t>The development process is divided into several sprints, each sprint completed in 2 weeks.</a:t>
            </a:r>
            <a:r>
              <a:rPr lang="en-US" sz="1600" i="1" dirty="0">
                <a:latin typeface="Montserrat" panose="00000500000000000000" pitchFamily="50" charset="0"/>
                <a:ea typeface="Calibri" panose="020F0502020204030204" pitchFamily="34" charset="0"/>
                <a:cs typeface="Times New Roman" panose="02020603050405020304" pitchFamily="18" charset="0"/>
              </a:rPr>
              <a:t> </a:t>
            </a:r>
            <a:r>
              <a:rPr lang="en-US" sz="1600" i="1" dirty="0">
                <a:effectLst/>
                <a:latin typeface="Montserrat" panose="00000500000000000000" pitchFamily="50" charset="0"/>
                <a:ea typeface="Calibri" panose="020F0502020204030204" pitchFamily="34" charset="0"/>
              </a:rPr>
              <a:t>After each sprint, application will be released a version for review until the completion of the application.</a:t>
            </a:r>
            <a:endParaRPr lang="en-US" sz="1600" dirty="0">
              <a:latin typeface="Montserrat" panose="00000500000000000000" pitchFamily="50" charset="0"/>
            </a:endParaRPr>
          </a:p>
        </p:txBody>
      </p:sp>
      <p:sp>
        <p:nvSpPr>
          <p:cNvPr id="6" name="Rectangle 5">
            <a:extLst>
              <a:ext uri="{FF2B5EF4-FFF2-40B4-BE49-F238E27FC236}">
                <a16:creationId xmlns:a16="http://schemas.microsoft.com/office/drawing/2014/main" id="{2F0085AA-A070-46C2-85FA-C93ED53ACE99}"/>
              </a:ext>
            </a:extLst>
          </p:cNvPr>
          <p:cNvSpPr/>
          <p:nvPr/>
        </p:nvSpPr>
        <p:spPr>
          <a:xfrm>
            <a:off x="786224" y="2630070"/>
            <a:ext cx="2450976" cy="3710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7" name="Rectangle 6">
            <a:extLst>
              <a:ext uri="{FF2B5EF4-FFF2-40B4-BE49-F238E27FC236}">
                <a16:creationId xmlns:a16="http://schemas.microsoft.com/office/drawing/2014/main" id="{21CEAAA8-F1C9-4C9C-8DF4-65A39B2AC9EC}"/>
              </a:ext>
            </a:extLst>
          </p:cNvPr>
          <p:cNvSpPr/>
          <p:nvPr/>
        </p:nvSpPr>
        <p:spPr>
          <a:xfrm>
            <a:off x="6354375" y="2630070"/>
            <a:ext cx="2461342" cy="3710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8" name="Rectangle 7">
            <a:extLst>
              <a:ext uri="{FF2B5EF4-FFF2-40B4-BE49-F238E27FC236}">
                <a16:creationId xmlns:a16="http://schemas.microsoft.com/office/drawing/2014/main" id="{DB1D5CF2-9F78-4CCE-A6FF-59C522E65081}"/>
              </a:ext>
            </a:extLst>
          </p:cNvPr>
          <p:cNvSpPr/>
          <p:nvPr/>
        </p:nvSpPr>
        <p:spPr>
          <a:xfrm>
            <a:off x="3495576" y="2630070"/>
            <a:ext cx="2461342" cy="3710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9" name="Rectangle 8">
            <a:extLst>
              <a:ext uri="{FF2B5EF4-FFF2-40B4-BE49-F238E27FC236}">
                <a16:creationId xmlns:a16="http://schemas.microsoft.com/office/drawing/2014/main" id="{7517F6D1-22DD-43D2-AFE6-6DA8F7A5BAFF}"/>
              </a:ext>
            </a:extLst>
          </p:cNvPr>
          <p:cNvSpPr/>
          <p:nvPr/>
        </p:nvSpPr>
        <p:spPr>
          <a:xfrm>
            <a:off x="9173221" y="2630070"/>
            <a:ext cx="2461342" cy="3710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grpSp>
        <p:nvGrpSpPr>
          <p:cNvPr id="21" name="Group 20">
            <a:extLst>
              <a:ext uri="{FF2B5EF4-FFF2-40B4-BE49-F238E27FC236}">
                <a16:creationId xmlns:a16="http://schemas.microsoft.com/office/drawing/2014/main" id="{D3064809-1104-441B-A43E-57A642F50E11}"/>
              </a:ext>
            </a:extLst>
          </p:cNvPr>
          <p:cNvGrpSpPr/>
          <p:nvPr/>
        </p:nvGrpSpPr>
        <p:grpSpPr>
          <a:xfrm>
            <a:off x="6357426" y="2630070"/>
            <a:ext cx="2450976" cy="2830164"/>
            <a:chOff x="6357426" y="2630070"/>
            <a:chExt cx="2450976" cy="2830164"/>
          </a:xfrm>
        </p:grpSpPr>
        <p:sp>
          <p:nvSpPr>
            <p:cNvPr id="12" name="TextBox 11">
              <a:extLst>
                <a:ext uri="{FF2B5EF4-FFF2-40B4-BE49-F238E27FC236}">
                  <a16:creationId xmlns:a16="http://schemas.microsoft.com/office/drawing/2014/main" id="{37F80273-9D58-4F50-8F66-AF80BDA52518}"/>
                </a:ext>
              </a:extLst>
            </p:cNvPr>
            <p:cNvSpPr txBox="1"/>
            <p:nvPr/>
          </p:nvSpPr>
          <p:spPr>
            <a:xfrm>
              <a:off x="6933274" y="4567682"/>
              <a:ext cx="1518081" cy="892552"/>
            </a:xfrm>
            <a:prstGeom prst="rect">
              <a:avLst/>
            </a:prstGeom>
            <a:noFill/>
          </p:spPr>
          <p:txBody>
            <a:bodyPr wrap="square" rtlCol="0">
              <a:spAutoFit/>
            </a:bodyPr>
            <a:lstStyle/>
            <a:p>
              <a:r>
                <a:rPr lang="en-US" sz="1300" dirty="0">
                  <a:effectLst/>
                  <a:latin typeface="Montserrat" panose="00000500000000000000" pitchFamily="50" charset="0"/>
                  <a:ea typeface="Calibri" panose="020F0502020204030204" pitchFamily="34" charset="0"/>
                </a:rPr>
                <a:t>Development interface and function for </a:t>
              </a:r>
              <a:r>
                <a:rPr lang="en-US" sz="1300" b="1" dirty="0">
                  <a:effectLst/>
                  <a:latin typeface="Montserrat" panose="00000500000000000000" pitchFamily="50" charset="0"/>
                  <a:ea typeface="Calibri" panose="020F0502020204030204" pitchFamily="34" charset="0"/>
                </a:rPr>
                <a:t>VIP Member role</a:t>
              </a:r>
              <a:endParaRPr lang="en-US" sz="1300" b="1" dirty="0">
                <a:latin typeface="Montserrat" panose="00000500000000000000" pitchFamily="50" charset="0"/>
              </a:endParaRPr>
            </a:p>
          </p:txBody>
        </p:sp>
        <p:sp>
          <p:nvSpPr>
            <p:cNvPr id="16" name="Rectangle 15">
              <a:extLst>
                <a:ext uri="{FF2B5EF4-FFF2-40B4-BE49-F238E27FC236}">
                  <a16:creationId xmlns:a16="http://schemas.microsoft.com/office/drawing/2014/main" id="{15A449FD-3746-4B4E-B4EC-B8FF676021D7}"/>
                </a:ext>
              </a:extLst>
            </p:cNvPr>
            <p:cNvSpPr/>
            <p:nvPr/>
          </p:nvSpPr>
          <p:spPr>
            <a:xfrm>
              <a:off x="6357426" y="2630070"/>
              <a:ext cx="2450976" cy="6014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Futura" panose="02020800000000000000" pitchFamily="18" charset="0"/>
                  <a:ea typeface="Futura" panose="02020800000000000000" pitchFamily="18" charset="0"/>
                  <a:cs typeface="Futura" panose="02020800000000000000" pitchFamily="18" charset="0"/>
                </a:rPr>
                <a:t>3</a:t>
              </a:r>
            </a:p>
          </p:txBody>
        </p:sp>
        <p:pic>
          <p:nvPicPr>
            <p:cNvPr id="19" name="Graphic 18">
              <a:extLst>
                <a:ext uri="{FF2B5EF4-FFF2-40B4-BE49-F238E27FC236}">
                  <a16:creationId xmlns:a16="http://schemas.microsoft.com/office/drawing/2014/main" id="{E9C0FA72-E3BD-4E8A-B48E-A704263F65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3414" y="3519454"/>
              <a:ext cx="778999" cy="778999"/>
            </a:xfrm>
            <a:prstGeom prst="rect">
              <a:avLst/>
            </a:prstGeom>
          </p:spPr>
        </p:pic>
      </p:grpSp>
      <p:grpSp>
        <p:nvGrpSpPr>
          <p:cNvPr id="2" name="Group 1">
            <a:extLst>
              <a:ext uri="{FF2B5EF4-FFF2-40B4-BE49-F238E27FC236}">
                <a16:creationId xmlns:a16="http://schemas.microsoft.com/office/drawing/2014/main" id="{8A951A96-D9D2-4501-A17D-E7FCE54651DF}"/>
              </a:ext>
            </a:extLst>
          </p:cNvPr>
          <p:cNvGrpSpPr/>
          <p:nvPr/>
        </p:nvGrpSpPr>
        <p:grpSpPr>
          <a:xfrm>
            <a:off x="775859" y="2630070"/>
            <a:ext cx="2461342" cy="3710866"/>
            <a:chOff x="775859" y="2630070"/>
            <a:chExt cx="2461342" cy="3710866"/>
          </a:xfrm>
        </p:grpSpPr>
        <p:sp>
          <p:nvSpPr>
            <p:cNvPr id="18" name="Rectangle 17">
              <a:extLst>
                <a:ext uri="{FF2B5EF4-FFF2-40B4-BE49-F238E27FC236}">
                  <a16:creationId xmlns:a16="http://schemas.microsoft.com/office/drawing/2014/main" id="{F992D150-5CF1-4816-9F68-447F2E6AA3FD}"/>
                </a:ext>
              </a:extLst>
            </p:cNvPr>
            <p:cNvSpPr/>
            <p:nvPr/>
          </p:nvSpPr>
          <p:spPr>
            <a:xfrm>
              <a:off x="775859" y="2630070"/>
              <a:ext cx="2461342" cy="3710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endParaRPr>
            </a:p>
          </p:txBody>
        </p:sp>
        <p:sp>
          <p:nvSpPr>
            <p:cNvPr id="10" name="TextBox 9">
              <a:extLst>
                <a:ext uri="{FF2B5EF4-FFF2-40B4-BE49-F238E27FC236}">
                  <a16:creationId xmlns:a16="http://schemas.microsoft.com/office/drawing/2014/main" id="{576CBB96-0B85-4762-8D17-2C3EEB9875F3}"/>
                </a:ext>
              </a:extLst>
            </p:cNvPr>
            <p:cNvSpPr txBox="1"/>
            <p:nvPr/>
          </p:nvSpPr>
          <p:spPr>
            <a:xfrm>
              <a:off x="1247489" y="4581344"/>
              <a:ext cx="1518081" cy="892552"/>
            </a:xfrm>
            <a:prstGeom prst="rect">
              <a:avLst/>
            </a:prstGeom>
            <a:noFill/>
          </p:spPr>
          <p:txBody>
            <a:bodyPr wrap="square" rtlCol="0">
              <a:spAutoFit/>
            </a:bodyPr>
            <a:lstStyle/>
            <a:p>
              <a:r>
                <a:rPr lang="en-US" sz="1300" dirty="0">
                  <a:effectLst/>
                  <a:latin typeface="Montserrat" panose="00000500000000000000" pitchFamily="50" charset="0"/>
                  <a:ea typeface="Calibri" panose="020F0502020204030204" pitchFamily="34" charset="0"/>
                </a:rPr>
                <a:t>Development interface and function for </a:t>
              </a:r>
              <a:r>
                <a:rPr lang="en-US" sz="1300" b="1" dirty="0">
                  <a:effectLst/>
                  <a:latin typeface="Montserrat" panose="00000500000000000000" pitchFamily="50" charset="0"/>
                  <a:ea typeface="Calibri" panose="020F0502020204030204" pitchFamily="34" charset="0"/>
                </a:rPr>
                <a:t>Guest role</a:t>
              </a:r>
              <a:endParaRPr lang="en-US" sz="1300" b="1" dirty="0">
                <a:latin typeface="Montserrat" panose="00000500000000000000" pitchFamily="50" charset="0"/>
              </a:endParaRPr>
            </a:p>
          </p:txBody>
        </p:sp>
        <p:sp>
          <p:nvSpPr>
            <p:cNvPr id="14" name="Rectangle 13">
              <a:extLst>
                <a:ext uri="{FF2B5EF4-FFF2-40B4-BE49-F238E27FC236}">
                  <a16:creationId xmlns:a16="http://schemas.microsoft.com/office/drawing/2014/main" id="{8491CC9A-2672-4674-9D84-ADE36AFD4BDA}"/>
                </a:ext>
              </a:extLst>
            </p:cNvPr>
            <p:cNvSpPr/>
            <p:nvPr/>
          </p:nvSpPr>
          <p:spPr>
            <a:xfrm>
              <a:off x="786224" y="2630070"/>
              <a:ext cx="2450976" cy="6014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Futura" panose="02020800000000000000" pitchFamily="18" charset="0"/>
                  <a:ea typeface="Futura" panose="02020800000000000000" pitchFamily="18" charset="0"/>
                  <a:cs typeface="Futura" panose="02020800000000000000" pitchFamily="18" charset="0"/>
                </a:rPr>
                <a:t>1</a:t>
              </a:r>
            </a:p>
          </p:txBody>
        </p:sp>
        <p:pic>
          <p:nvPicPr>
            <p:cNvPr id="22" name="Graphic 21">
              <a:extLst>
                <a:ext uri="{FF2B5EF4-FFF2-40B4-BE49-F238E27FC236}">
                  <a16:creationId xmlns:a16="http://schemas.microsoft.com/office/drawing/2014/main" id="{239AD2DC-357B-4035-BA53-13A1002DB7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7992" y="3519454"/>
              <a:ext cx="669977" cy="669977"/>
            </a:xfrm>
            <a:prstGeom prst="rect">
              <a:avLst/>
            </a:prstGeom>
          </p:spPr>
        </p:pic>
      </p:grpSp>
      <p:grpSp>
        <p:nvGrpSpPr>
          <p:cNvPr id="23" name="Group 22">
            <a:extLst>
              <a:ext uri="{FF2B5EF4-FFF2-40B4-BE49-F238E27FC236}">
                <a16:creationId xmlns:a16="http://schemas.microsoft.com/office/drawing/2014/main" id="{6E190C8D-92A1-4B2A-94EA-B90BF185CCDB}"/>
              </a:ext>
            </a:extLst>
          </p:cNvPr>
          <p:cNvGrpSpPr/>
          <p:nvPr/>
        </p:nvGrpSpPr>
        <p:grpSpPr>
          <a:xfrm>
            <a:off x="9173221" y="2630070"/>
            <a:ext cx="2450976" cy="3628103"/>
            <a:chOff x="9173221" y="2630070"/>
            <a:chExt cx="2450976" cy="3628103"/>
          </a:xfrm>
        </p:grpSpPr>
        <p:sp>
          <p:nvSpPr>
            <p:cNvPr id="13" name="TextBox 12">
              <a:extLst>
                <a:ext uri="{FF2B5EF4-FFF2-40B4-BE49-F238E27FC236}">
                  <a16:creationId xmlns:a16="http://schemas.microsoft.com/office/drawing/2014/main" id="{04E18EE9-37B0-48F2-ADCD-26081C912F2F}"/>
                </a:ext>
              </a:extLst>
            </p:cNvPr>
            <p:cNvSpPr txBox="1"/>
            <p:nvPr/>
          </p:nvSpPr>
          <p:spPr>
            <a:xfrm>
              <a:off x="9752120" y="4565402"/>
              <a:ext cx="1735585" cy="1692771"/>
            </a:xfrm>
            <a:prstGeom prst="rect">
              <a:avLst/>
            </a:prstGeom>
            <a:noFill/>
          </p:spPr>
          <p:txBody>
            <a:bodyPr wrap="square" rtlCol="0">
              <a:spAutoFit/>
            </a:bodyPr>
            <a:lstStyle/>
            <a:p>
              <a:r>
                <a:rPr lang="en-US" sz="1300" dirty="0">
                  <a:effectLst/>
                  <a:latin typeface="Montserrat" panose="00000500000000000000" pitchFamily="50" charset="0"/>
                  <a:ea typeface="Calibri" panose="020F0502020204030204" pitchFamily="34" charset="0"/>
                </a:rPr>
                <a:t>Development interface and function for </a:t>
              </a:r>
              <a:r>
                <a:rPr lang="en-US" sz="1300" b="1" dirty="0">
                  <a:effectLst/>
                  <a:latin typeface="Montserrat" panose="00000500000000000000" pitchFamily="50" charset="0"/>
                  <a:ea typeface="Calibri" panose="020F0502020204030204" pitchFamily="34" charset="0"/>
                </a:rPr>
                <a:t>Administrator role and AI identifying the songs by singings and humming</a:t>
              </a:r>
              <a:endParaRPr lang="en-US" sz="1300" b="1" dirty="0">
                <a:latin typeface="Montserrat" panose="00000500000000000000" pitchFamily="50" charset="0"/>
              </a:endParaRPr>
            </a:p>
          </p:txBody>
        </p:sp>
        <p:sp>
          <p:nvSpPr>
            <p:cNvPr id="17" name="Rectangle 16">
              <a:extLst>
                <a:ext uri="{FF2B5EF4-FFF2-40B4-BE49-F238E27FC236}">
                  <a16:creationId xmlns:a16="http://schemas.microsoft.com/office/drawing/2014/main" id="{EB345C05-1779-439B-8CD0-B1639900BE4B}"/>
                </a:ext>
              </a:extLst>
            </p:cNvPr>
            <p:cNvSpPr/>
            <p:nvPr/>
          </p:nvSpPr>
          <p:spPr>
            <a:xfrm>
              <a:off x="9173221" y="2630070"/>
              <a:ext cx="2450976" cy="6014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Futura" panose="02020800000000000000" pitchFamily="18" charset="0"/>
                  <a:ea typeface="Futura" panose="02020800000000000000" pitchFamily="18" charset="0"/>
                  <a:cs typeface="Futura" panose="02020800000000000000" pitchFamily="18" charset="0"/>
                </a:rPr>
                <a:t>4</a:t>
              </a:r>
            </a:p>
          </p:txBody>
        </p:sp>
        <p:pic>
          <p:nvPicPr>
            <p:cNvPr id="24" name="Graphic 23">
              <a:extLst>
                <a:ext uri="{FF2B5EF4-FFF2-40B4-BE49-F238E27FC236}">
                  <a16:creationId xmlns:a16="http://schemas.microsoft.com/office/drawing/2014/main" id="{A61D95E8-754D-4D35-8E1C-61E9BD7E1A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05994" y="3535171"/>
              <a:ext cx="680014" cy="680014"/>
            </a:xfrm>
            <a:prstGeom prst="rect">
              <a:avLst/>
            </a:prstGeom>
          </p:spPr>
        </p:pic>
      </p:grpSp>
      <p:sp>
        <p:nvSpPr>
          <p:cNvPr id="25" name="Oval 24">
            <a:extLst>
              <a:ext uri="{FF2B5EF4-FFF2-40B4-BE49-F238E27FC236}">
                <a16:creationId xmlns:a16="http://schemas.microsoft.com/office/drawing/2014/main" id="{691DFA03-AC2F-4C8E-848B-EAF8FBBC8143}"/>
              </a:ext>
            </a:extLst>
          </p:cNvPr>
          <p:cNvSpPr/>
          <p:nvPr/>
        </p:nvSpPr>
        <p:spPr>
          <a:xfrm>
            <a:off x="1671540" y="2630070"/>
            <a:ext cx="669977" cy="6014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E0F6C987-6456-4AE6-B807-095C082F985B}"/>
              </a:ext>
            </a:extLst>
          </p:cNvPr>
          <p:cNvGrpSpPr/>
          <p:nvPr/>
        </p:nvGrpSpPr>
        <p:grpSpPr>
          <a:xfrm>
            <a:off x="3505941" y="2622998"/>
            <a:ext cx="2450976" cy="2834956"/>
            <a:chOff x="3505941" y="2622998"/>
            <a:chExt cx="2450976" cy="2834956"/>
          </a:xfrm>
        </p:grpSpPr>
        <p:sp>
          <p:nvSpPr>
            <p:cNvPr id="11" name="TextBox 10">
              <a:extLst>
                <a:ext uri="{FF2B5EF4-FFF2-40B4-BE49-F238E27FC236}">
                  <a16:creationId xmlns:a16="http://schemas.microsoft.com/office/drawing/2014/main" id="{D0AB2498-4F18-405B-BC34-F5FD24D8D652}"/>
                </a:ext>
              </a:extLst>
            </p:cNvPr>
            <p:cNvSpPr txBox="1"/>
            <p:nvPr/>
          </p:nvSpPr>
          <p:spPr>
            <a:xfrm>
              <a:off x="4102403" y="4565402"/>
              <a:ext cx="1339609" cy="892552"/>
            </a:xfrm>
            <a:prstGeom prst="rect">
              <a:avLst/>
            </a:prstGeom>
            <a:noFill/>
          </p:spPr>
          <p:txBody>
            <a:bodyPr wrap="square" rtlCol="0">
              <a:spAutoFit/>
            </a:bodyPr>
            <a:lstStyle/>
            <a:p>
              <a:r>
                <a:rPr lang="en-US" sz="1300" dirty="0">
                  <a:effectLst/>
                  <a:latin typeface="Montserrat" panose="00000500000000000000" pitchFamily="50" charset="0"/>
                  <a:ea typeface="Calibri" panose="020F0502020204030204" pitchFamily="34" charset="0"/>
                </a:rPr>
                <a:t>Development interface and function for </a:t>
              </a:r>
              <a:r>
                <a:rPr lang="en-US" sz="1300" b="1" dirty="0">
                  <a:effectLst/>
                  <a:latin typeface="Montserrat" panose="00000500000000000000" pitchFamily="50" charset="0"/>
                  <a:ea typeface="Calibri" panose="020F0502020204030204" pitchFamily="34" charset="0"/>
                </a:rPr>
                <a:t>Member role</a:t>
              </a:r>
              <a:endParaRPr lang="en-US" sz="1300" b="1" dirty="0">
                <a:latin typeface="Montserrat" panose="00000500000000000000" pitchFamily="50" charset="0"/>
              </a:endParaRPr>
            </a:p>
          </p:txBody>
        </p:sp>
        <p:sp>
          <p:nvSpPr>
            <p:cNvPr id="15" name="Rectangle 14">
              <a:extLst>
                <a:ext uri="{FF2B5EF4-FFF2-40B4-BE49-F238E27FC236}">
                  <a16:creationId xmlns:a16="http://schemas.microsoft.com/office/drawing/2014/main" id="{41FF0E79-199A-44DE-9F1F-F3C755C278BF}"/>
                </a:ext>
              </a:extLst>
            </p:cNvPr>
            <p:cNvSpPr/>
            <p:nvPr/>
          </p:nvSpPr>
          <p:spPr>
            <a:xfrm>
              <a:off x="3505941" y="2630070"/>
              <a:ext cx="2450976" cy="6014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Futura" panose="02020800000000000000" pitchFamily="18" charset="0"/>
                  <a:ea typeface="Futura" panose="02020800000000000000" pitchFamily="18" charset="0"/>
                  <a:cs typeface="Futura" panose="02020800000000000000" pitchFamily="18" charset="0"/>
                </a:rPr>
                <a:t>2</a:t>
              </a:r>
            </a:p>
          </p:txBody>
        </p:sp>
        <p:pic>
          <p:nvPicPr>
            <p:cNvPr id="20" name="Graphic 19">
              <a:extLst>
                <a:ext uri="{FF2B5EF4-FFF2-40B4-BE49-F238E27FC236}">
                  <a16:creationId xmlns:a16="http://schemas.microsoft.com/office/drawing/2014/main" id="{FE5BEA2F-9548-4421-8C5D-74D89BE764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8552" y="3544782"/>
              <a:ext cx="707309" cy="707309"/>
            </a:xfrm>
            <a:prstGeom prst="rect">
              <a:avLst/>
            </a:prstGeom>
          </p:spPr>
        </p:pic>
        <p:sp>
          <p:nvSpPr>
            <p:cNvPr id="26" name="Oval 25">
              <a:extLst>
                <a:ext uri="{FF2B5EF4-FFF2-40B4-BE49-F238E27FC236}">
                  <a16:creationId xmlns:a16="http://schemas.microsoft.com/office/drawing/2014/main" id="{B21C45E5-DCD6-45B4-B156-627CCF5FDEC0}"/>
                </a:ext>
              </a:extLst>
            </p:cNvPr>
            <p:cNvSpPr/>
            <p:nvPr/>
          </p:nvSpPr>
          <p:spPr>
            <a:xfrm>
              <a:off x="4391258" y="2622998"/>
              <a:ext cx="669977" cy="6014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5B712655-8C2F-4E7E-94EB-0F9E616DEB04}"/>
              </a:ext>
            </a:extLst>
          </p:cNvPr>
          <p:cNvSpPr/>
          <p:nvPr/>
        </p:nvSpPr>
        <p:spPr>
          <a:xfrm>
            <a:off x="7247924" y="2630070"/>
            <a:ext cx="669977" cy="6014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6555844-BBF4-47D4-A4C2-E39A3A320318}"/>
              </a:ext>
            </a:extLst>
          </p:cNvPr>
          <p:cNvSpPr/>
          <p:nvPr/>
        </p:nvSpPr>
        <p:spPr>
          <a:xfrm>
            <a:off x="10063720" y="2630070"/>
            <a:ext cx="669977" cy="6014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09958B85-2CF4-410C-836B-AE22A531D57F}"/>
              </a:ext>
            </a:extLst>
          </p:cNvPr>
          <p:cNvGrpSpPr/>
          <p:nvPr/>
        </p:nvGrpSpPr>
        <p:grpSpPr>
          <a:xfrm rot="5400000" flipV="1">
            <a:off x="5041690" y="413435"/>
            <a:ext cx="614058" cy="574969"/>
            <a:chOff x="8532745" y="571782"/>
            <a:chExt cx="1931366" cy="1845590"/>
          </a:xfrm>
        </p:grpSpPr>
        <p:sp>
          <p:nvSpPr>
            <p:cNvPr id="30" name="Right Triangle 29">
              <a:extLst>
                <a:ext uri="{FF2B5EF4-FFF2-40B4-BE49-F238E27FC236}">
                  <a16:creationId xmlns:a16="http://schemas.microsoft.com/office/drawing/2014/main" id="{6AF66037-2C19-4AC3-974F-741B244B2B9C}"/>
                </a:ext>
              </a:extLst>
            </p:cNvPr>
            <p:cNvSpPr/>
            <p:nvPr/>
          </p:nvSpPr>
          <p:spPr>
            <a:xfrm>
              <a:off x="8532745" y="855272"/>
              <a:ext cx="1562100" cy="1562100"/>
            </a:xfrm>
            <a:prstGeom prst="rtTriangl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1" name="Right Triangle 30">
              <a:extLst>
                <a:ext uri="{FF2B5EF4-FFF2-40B4-BE49-F238E27FC236}">
                  <a16:creationId xmlns:a16="http://schemas.microsoft.com/office/drawing/2014/main" id="{74D89D42-1519-4A00-A988-D03E39F75449}"/>
                </a:ext>
              </a:extLst>
            </p:cNvPr>
            <p:cNvSpPr/>
            <p:nvPr/>
          </p:nvSpPr>
          <p:spPr>
            <a:xfrm>
              <a:off x="8902011" y="571782"/>
              <a:ext cx="1562100" cy="1562100"/>
            </a:xfrm>
            <a:prstGeom prst="rtTriangl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Tree>
    <p:extLst>
      <p:ext uri="{BB962C8B-B14F-4D97-AF65-F5344CB8AC3E}">
        <p14:creationId xmlns:p14="http://schemas.microsoft.com/office/powerpoint/2010/main" val="9513493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61CA516-D321-4A5D-A34B-DD445D0B1CCE}"/>
              </a:ext>
            </a:extLst>
          </p:cNvPr>
          <p:cNvCxnSpPr>
            <a:cxnSpLocks/>
          </p:cNvCxnSpPr>
          <p:nvPr/>
        </p:nvCxnSpPr>
        <p:spPr>
          <a:xfrm flipH="1">
            <a:off x="3037391" y="1006998"/>
            <a:ext cx="6028480" cy="5101541"/>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9122DB-6E84-435F-9100-3D088FD90E44}"/>
              </a:ext>
            </a:extLst>
          </p:cNvPr>
          <p:cNvSpPr/>
          <p:nvPr/>
        </p:nvSpPr>
        <p:spPr>
          <a:xfrm>
            <a:off x="4021238" y="1250064"/>
            <a:ext cx="4149523" cy="4085864"/>
          </a:xfrm>
          <a:prstGeom prst="rect">
            <a:avLst/>
          </a:prstGeom>
          <a:solidFill>
            <a:srgbClr val="6425E3"/>
          </a:solidFill>
          <a:ln>
            <a:noFill/>
          </a:ln>
          <a:effectLst>
            <a:outerShdw blurRad="50800" dist="38100" sx="104000" sy="104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C0EBF93-8B53-4358-A095-EACD9E6D1E98}"/>
              </a:ext>
            </a:extLst>
          </p:cNvPr>
          <p:cNvSpPr txBox="1"/>
          <p:nvPr/>
        </p:nvSpPr>
        <p:spPr>
          <a:xfrm>
            <a:off x="4637589" y="2569721"/>
            <a:ext cx="3171463" cy="1446550"/>
          </a:xfrm>
          <a:prstGeom prst="rect">
            <a:avLst/>
          </a:prstGeom>
          <a:noFill/>
        </p:spPr>
        <p:txBody>
          <a:bodyPr wrap="square" rtlCol="0">
            <a:spAutoFit/>
          </a:bodyPr>
          <a:lstStyle/>
          <a:p>
            <a:pPr algn="ctr"/>
            <a:r>
              <a:rPr lang="en-US" sz="4400" dirty="0">
                <a:solidFill>
                  <a:schemeClr val="bg2"/>
                </a:solidFill>
                <a:latin typeface="Futura" panose="02020800000000000000" pitchFamily="18" charset="0"/>
                <a:ea typeface="Futura" panose="02020800000000000000" pitchFamily="18" charset="0"/>
                <a:cs typeface="Futura" panose="02020800000000000000" pitchFamily="18" charset="0"/>
              </a:rPr>
              <a:t>THANK YOU</a:t>
            </a:r>
          </a:p>
        </p:txBody>
      </p:sp>
    </p:spTree>
    <p:extLst>
      <p:ext uri="{BB962C8B-B14F-4D97-AF65-F5344CB8AC3E}">
        <p14:creationId xmlns:p14="http://schemas.microsoft.com/office/powerpoint/2010/main" val="1122642027"/>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637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812889" y="854944"/>
            <a:ext cx="4323014" cy="769670"/>
          </a:xfrm>
          <a:prstGeom prst="rect">
            <a:avLst/>
          </a:prstGeom>
        </p:spPr>
        <p:txBody>
          <a:bodyPr spcFirstLastPara="1" vert="horz" wrap="square" lIns="121900" tIns="121900" rIns="121900" bIns="121900" rtlCol="0" anchor="t" anchorCtr="0">
            <a:normAutofit fontScale="90000"/>
          </a:bodyPr>
          <a:lstStyle/>
          <a:p>
            <a:r>
              <a:rPr lang="en-US" sz="4400" dirty="0">
                <a:latin typeface="Futura" panose="02020800000000000000" pitchFamily="18" charset="0"/>
                <a:ea typeface="Futura" panose="02020800000000000000" pitchFamily="18" charset="0"/>
                <a:cs typeface="Futura" panose="02020800000000000000" pitchFamily="18" charset="0"/>
              </a:rPr>
              <a:t>Product Scope</a:t>
            </a:r>
            <a:endParaRPr b="1" dirty="0">
              <a:latin typeface="Futura" panose="02020800000000000000" pitchFamily="18" charset="0"/>
              <a:ea typeface="Futura" panose="02020800000000000000" pitchFamily="18" charset="0"/>
              <a:cs typeface="Futura" panose="02020800000000000000" pitchFamily="18" charset="0"/>
              <a:sym typeface="Pacifico"/>
            </a:endParaRPr>
          </a:p>
        </p:txBody>
      </p:sp>
      <p:sp>
        <p:nvSpPr>
          <p:cNvPr id="61" name="Google Shape;61;p14"/>
          <p:cNvSpPr txBox="1">
            <a:spLocks noGrp="1"/>
          </p:cNvSpPr>
          <p:nvPr>
            <p:ph type="body" idx="1"/>
          </p:nvPr>
        </p:nvSpPr>
        <p:spPr>
          <a:xfrm>
            <a:off x="1336088" y="2131915"/>
            <a:ext cx="4094705" cy="1986050"/>
          </a:xfrm>
          <a:prstGeom prst="rect">
            <a:avLst/>
          </a:prstGeom>
        </p:spPr>
        <p:txBody>
          <a:bodyPr spcFirstLastPara="1" vert="horz" wrap="square" lIns="121900" tIns="121900" rIns="121900" bIns="121900" rtlCol="0" anchor="ctr" anchorCtr="0">
            <a:noAutofit/>
          </a:bodyPr>
          <a:lstStyle/>
          <a:p>
            <a:pPr marL="0" marR="0" indent="0" algn="just">
              <a:lnSpc>
                <a:spcPct val="120000"/>
              </a:lnSpc>
              <a:spcBef>
                <a:spcPts val="1200"/>
              </a:spcBef>
              <a:spcAft>
                <a:spcPts val="0"/>
              </a:spcAft>
              <a:buNone/>
            </a:pPr>
            <a:r>
              <a:rPr lang="en-US" sz="1600" dirty="0" err="1">
                <a:latin typeface="Montserrat" panose="00000500000000000000" pitchFamily="50" charset="0"/>
              </a:rPr>
              <a:t>ISongs</a:t>
            </a:r>
            <a:r>
              <a:rPr lang="en-US" sz="1600" dirty="0">
                <a:latin typeface="Montserrat" panose="00000500000000000000" pitchFamily="50" charset="0"/>
              </a:rPr>
              <a:t> is an application that provides a list of songs around the world contains lyrics and sheet of songs allows users to search varieties of the songs and bookmark their favorite songs</a:t>
            </a:r>
          </a:p>
        </p:txBody>
      </p:sp>
      <p:sp>
        <p:nvSpPr>
          <p:cNvPr id="3" name="Rectangle 2">
            <a:extLst>
              <a:ext uri="{FF2B5EF4-FFF2-40B4-BE49-F238E27FC236}">
                <a16:creationId xmlns:a16="http://schemas.microsoft.com/office/drawing/2014/main" id="{8A780BE5-B1E1-477F-AD3C-0D05F75A0325}"/>
              </a:ext>
            </a:extLst>
          </p:cNvPr>
          <p:cNvSpPr/>
          <p:nvPr/>
        </p:nvSpPr>
        <p:spPr>
          <a:xfrm>
            <a:off x="958787" y="1611935"/>
            <a:ext cx="754602" cy="13316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EEBFBA-6C44-4C38-976E-007B29606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040" y="0"/>
            <a:ext cx="6002960" cy="6982288"/>
          </a:xfrm>
          <a:prstGeom prst="rect">
            <a:avLst/>
          </a:prstGeom>
        </p:spPr>
      </p:pic>
      <p:sp>
        <p:nvSpPr>
          <p:cNvPr id="10" name="Google Shape;61;p14">
            <a:extLst>
              <a:ext uri="{FF2B5EF4-FFF2-40B4-BE49-F238E27FC236}">
                <a16:creationId xmlns:a16="http://schemas.microsoft.com/office/drawing/2014/main" id="{B9ADC516-EFC9-43A0-8B44-77AFFE4DF215}"/>
              </a:ext>
            </a:extLst>
          </p:cNvPr>
          <p:cNvSpPr txBox="1">
            <a:spLocks/>
          </p:cNvSpPr>
          <p:nvPr/>
        </p:nvSpPr>
        <p:spPr>
          <a:xfrm>
            <a:off x="1336088" y="4758431"/>
            <a:ext cx="4094705" cy="1386808"/>
          </a:xfrm>
          <a:prstGeom prst="rect">
            <a:avLst/>
          </a:prstGeom>
        </p:spPr>
        <p:txBody>
          <a:bodyPr spcFirstLastPara="1" vert="horz" wrap="square" lIns="121900" tIns="121900" rIns="121900" bIns="121900" rtlCol="0" anchor="ctr"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1200"/>
              </a:spcBef>
              <a:buFont typeface="Arial" panose="020B0604020202020204" pitchFamily="34" charset="0"/>
              <a:buNone/>
            </a:pPr>
            <a:r>
              <a:rPr lang="en-US" sz="1600" dirty="0">
                <a:effectLst/>
                <a:latin typeface="Montserrat" panose="00000500000000000000" pitchFamily="50" charset="0"/>
                <a:ea typeface="Calibri" panose="020F0502020204030204" pitchFamily="34" charset="0"/>
              </a:rPr>
              <a:t>The </a:t>
            </a:r>
            <a:r>
              <a:rPr lang="en-US" sz="1600" b="1" dirty="0">
                <a:effectLst/>
                <a:latin typeface="Montserrat" panose="00000500000000000000" pitchFamily="50" charset="0"/>
                <a:ea typeface="Calibri" panose="020F0502020204030204" pitchFamily="34" charset="0"/>
              </a:rPr>
              <a:t>best highlight </a:t>
            </a:r>
            <a:r>
              <a:rPr lang="en-US" sz="1600" dirty="0">
                <a:effectLst/>
                <a:latin typeface="Montserrat" panose="00000500000000000000" pitchFamily="50" charset="0"/>
                <a:ea typeface="Calibri" panose="020F0502020204030204" pitchFamily="34" charset="0"/>
              </a:rPr>
              <a:t>of this application is identifying music instantly by singing or humming.</a:t>
            </a:r>
            <a:endParaRPr lang="en-US" sz="1600" dirty="0">
              <a:latin typeface="Montserrat" panose="00000500000000000000" pitchFamily="50" charset="0"/>
            </a:endParaRPr>
          </a:p>
        </p:txBody>
      </p:sp>
      <p:pic>
        <p:nvPicPr>
          <p:cNvPr id="8" name="Graphic 7">
            <a:extLst>
              <a:ext uri="{FF2B5EF4-FFF2-40B4-BE49-F238E27FC236}">
                <a16:creationId xmlns:a16="http://schemas.microsoft.com/office/drawing/2014/main" id="{EEDA5A3F-C99E-4292-8803-7445588791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170" y="5111387"/>
            <a:ext cx="574227" cy="574227"/>
          </a:xfrm>
          <a:prstGeom prst="rect">
            <a:avLst/>
          </a:prstGeom>
        </p:spPr>
      </p:pic>
      <p:pic>
        <p:nvPicPr>
          <p:cNvPr id="11" name="Graphic 10" descr="Music note">
            <a:extLst>
              <a:ext uri="{FF2B5EF4-FFF2-40B4-BE49-F238E27FC236}">
                <a16:creationId xmlns:a16="http://schemas.microsoft.com/office/drawing/2014/main" id="{7F4A697F-B517-4DFD-8536-E7E784C0CD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6417" y="2381605"/>
            <a:ext cx="769671" cy="769671"/>
          </a:xfrm>
          <a:prstGeom prst="rect">
            <a:avLst/>
          </a:prstGeom>
        </p:spPr>
      </p:pic>
      <p:grpSp>
        <p:nvGrpSpPr>
          <p:cNvPr id="15" name="Group 14">
            <a:extLst>
              <a:ext uri="{FF2B5EF4-FFF2-40B4-BE49-F238E27FC236}">
                <a16:creationId xmlns:a16="http://schemas.microsoft.com/office/drawing/2014/main" id="{C0AE114C-4323-49A0-B85D-3D8BF2AD25C7}"/>
              </a:ext>
            </a:extLst>
          </p:cNvPr>
          <p:cNvGrpSpPr/>
          <p:nvPr/>
        </p:nvGrpSpPr>
        <p:grpSpPr>
          <a:xfrm rot="5400000" flipV="1">
            <a:off x="4636582" y="754003"/>
            <a:ext cx="614058" cy="574969"/>
            <a:chOff x="8532745" y="571782"/>
            <a:chExt cx="1931366" cy="1845590"/>
          </a:xfrm>
        </p:grpSpPr>
        <p:sp>
          <p:nvSpPr>
            <p:cNvPr id="16" name="Right Triangle 15">
              <a:extLst>
                <a:ext uri="{FF2B5EF4-FFF2-40B4-BE49-F238E27FC236}">
                  <a16:creationId xmlns:a16="http://schemas.microsoft.com/office/drawing/2014/main" id="{FCE57C88-0B9E-4E6E-922C-1546C38B80A1}"/>
                </a:ext>
              </a:extLst>
            </p:cNvPr>
            <p:cNvSpPr/>
            <p:nvPr/>
          </p:nvSpPr>
          <p:spPr>
            <a:xfrm>
              <a:off x="8532745" y="855272"/>
              <a:ext cx="1562100" cy="1562100"/>
            </a:xfrm>
            <a:prstGeom prst="rtTriangl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7" name="Right Triangle 16">
              <a:extLst>
                <a:ext uri="{FF2B5EF4-FFF2-40B4-BE49-F238E27FC236}">
                  <a16:creationId xmlns:a16="http://schemas.microsoft.com/office/drawing/2014/main" id="{1F4B36FC-EC4A-4362-87E3-E440C695A70F}"/>
                </a:ext>
              </a:extLst>
            </p:cNvPr>
            <p:cNvSpPr/>
            <p:nvPr/>
          </p:nvSpPr>
          <p:spPr>
            <a:xfrm>
              <a:off x="8902011" y="571782"/>
              <a:ext cx="1562100" cy="1562100"/>
            </a:xfrm>
            <a:prstGeom prst="rtTriangl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12" name="Rectangle 11">
            <a:extLst>
              <a:ext uri="{FF2B5EF4-FFF2-40B4-BE49-F238E27FC236}">
                <a16:creationId xmlns:a16="http://schemas.microsoft.com/office/drawing/2014/main" id="{93021BD7-2754-4456-9CF5-2388A2CF8EB2}"/>
              </a:ext>
            </a:extLst>
          </p:cNvPr>
          <p:cNvSpPr/>
          <p:nvPr/>
        </p:nvSpPr>
        <p:spPr>
          <a:xfrm>
            <a:off x="6189040" y="5193437"/>
            <a:ext cx="6002959" cy="951802"/>
          </a:xfrm>
          <a:prstGeom prst="rect">
            <a:avLst/>
          </a:prstGeom>
          <a:solidFill>
            <a:srgbClr val="7030A0"/>
          </a:solidFill>
          <a:ln>
            <a:noFill/>
          </a:ln>
          <a:effectLst>
            <a:outerShdw blurRad="3683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Futura" panose="02020800000000000000" pitchFamily="18" charset="0"/>
                <a:ea typeface="Futura" panose="02020800000000000000" pitchFamily="18" charset="0"/>
                <a:cs typeface="Futura" panose="02020800000000000000" pitchFamily="18" charset="0"/>
              </a:rPr>
              <a:t>HIGHLIGHT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1000"/>
                                        <p:tgtEl>
                                          <p:spTgt spid="60"/>
                                        </p:tgtEl>
                                      </p:cBhvr>
                                    </p:animEffect>
                                    <p:anim calcmode="lin" valueType="num">
                                      <p:cBhvr>
                                        <p:cTn id="14" dur="1000" fill="hold"/>
                                        <p:tgtEl>
                                          <p:spTgt spid="60"/>
                                        </p:tgtEl>
                                        <p:attrNameLst>
                                          <p:attrName>ppt_x</p:attrName>
                                        </p:attrNameLst>
                                      </p:cBhvr>
                                      <p:tavLst>
                                        <p:tav tm="0">
                                          <p:val>
                                            <p:strVal val="#ppt_x"/>
                                          </p:val>
                                        </p:tav>
                                        <p:tav tm="100000">
                                          <p:val>
                                            <p:strVal val="#ppt_x"/>
                                          </p:val>
                                        </p:tav>
                                      </p:tavLst>
                                    </p:anim>
                                    <p:anim calcmode="lin" valueType="num">
                                      <p:cBhvr>
                                        <p:cTn id="1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1">
                                            <p:txEl>
                                              <p:pRg st="0" end="0"/>
                                            </p:txEl>
                                          </p:spTgt>
                                        </p:tgtEl>
                                        <p:attrNameLst>
                                          <p:attrName>style.visibility</p:attrName>
                                        </p:attrNameLst>
                                      </p:cBhvr>
                                      <p:to>
                                        <p:strVal val="visible"/>
                                      </p:to>
                                    </p:set>
                                    <p:animEffect transition="in" filter="fade">
                                      <p:cBhvr>
                                        <p:cTn id="24" dur="1000"/>
                                        <p:tgtEl>
                                          <p:spTgt spid="61">
                                            <p:txEl>
                                              <p:pRg st="0" end="0"/>
                                            </p:txEl>
                                          </p:spTgt>
                                        </p:tgtEl>
                                      </p:cBhvr>
                                    </p:animEffect>
                                    <p:anim calcmode="lin" valueType="num">
                                      <p:cBhvr>
                                        <p:cTn id="25" dur="10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61">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build="p"/>
      <p:bldP spid="3" grpId="0" animBg="1"/>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rot="5400000" flipV="1">
            <a:off x="10797687" y="640257"/>
            <a:ext cx="614058" cy="574969"/>
            <a:chOff x="8532745" y="571782"/>
            <a:chExt cx="1931366" cy="1845590"/>
          </a:xfrm>
        </p:grpSpPr>
        <p:sp>
          <p:nvSpPr>
            <p:cNvPr id="18" name="Right Triangle 17"/>
            <p:cNvSpPr/>
            <p:nvPr/>
          </p:nvSpPr>
          <p:spPr>
            <a:xfrm>
              <a:off x="8532745" y="855272"/>
              <a:ext cx="1562100" cy="1562100"/>
            </a:xfrm>
            <a:prstGeom prst="rtTriangl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9" name="Right Triangle 18"/>
            <p:cNvSpPr/>
            <p:nvPr/>
          </p:nvSpPr>
          <p:spPr>
            <a:xfrm>
              <a:off x="8902011" y="571782"/>
              <a:ext cx="1562100" cy="1562100"/>
            </a:xfrm>
            <a:prstGeom prst="rtTriangl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pic>
        <p:nvPicPr>
          <p:cNvPr id="4" name="Picture Placeholder 3">
            <a:extLst>
              <a:ext uri="{FF2B5EF4-FFF2-40B4-BE49-F238E27FC236}">
                <a16:creationId xmlns:a16="http://schemas.microsoft.com/office/drawing/2014/main" id="{BA25BA87-8944-4F5E-80D2-49357BA441E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325" r="22325"/>
          <a:stretch>
            <a:fillRect/>
          </a:stretch>
        </p:blipFill>
        <p:spPr>
          <a:solidFill>
            <a:schemeClr val="bg1">
              <a:lumMod val="95000"/>
            </a:schemeClr>
          </a:solidFill>
        </p:spPr>
      </p:pic>
      <p:sp>
        <p:nvSpPr>
          <p:cNvPr id="5" name="TextBox 4">
            <a:extLst>
              <a:ext uri="{FF2B5EF4-FFF2-40B4-BE49-F238E27FC236}">
                <a16:creationId xmlns:a16="http://schemas.microsoft.com/office/drawing/2014/main" id="{B41A7388-9A5E-447C-9131-D52506BECF7E}"/>
              </a:ext>
            </a:extLst>
          </p:cNvPr>
          <p:cNvSpPr txBox="1"/>
          <p:nvPr/>
        </p:nvSpPr>
        <p:spPr>
          <a:xfrm>
            <a:off x="7731294" y="3627945"/>
            <a:ext cx="3551068" cy="1569660"/>
          </a:xfrm>
          <a:prstGeom prst="rect">
            <a:avLst/>
          </a:prstGeom>
          <a:noFill/>
        </p:spPr>
        <p:txBody>
          <a:bodyPr wrap="square" rtlCol="0">
            <a:spAutoFit/>
          </a:bodyPr>
          <a:lstStyle/>
          <a:p>
            <a:r>
              <a:rPr lang="en-US" sz="1600" dirty="0">
                <a:effectLst/>
                <a:latin typeface="Montserrat" panose="00000500000000000000" pitchFamily="50" charset="0"/>
                <a:ea typeface="Calibri" panose="020F0502020204030204" pitchFamily="34" charset="0"/>
              </a:rPr>
              <a:t>At a VIP member, they can download and listen the songs offline without advertisement interruptions and access sheet of songs that support them with playing musical instruments</a:t>
            </a:r>
            <a:endParaRPr lang="en-US" sz="1600" dirty="0">
              <a:latin typeface="Montserrat" panose="00000500000000000000" pitchFamily="50" charset="0"/>
            </a:endParaRPr>
          </a:p>
        </p:txBody>
      </p:sp>
      <p:pic>
        <p:nvPicPr>
          <p:cNvPr id="7" name="Graphic 6">
            <a:extLst>
              <a:ext uri="{FF2B5EF4-FFF2-40B4-BE49-F238E27FC236}">
                <a16:creationId xmlns:a16="http://schemas.microsoft.com/office/drawing/2014/main" id="{38FC496E-03EF-4B24-9C07-22AC9A861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1813" y="3573032"/>
            <a:ext cx="778999" cy="778999"/>
          </a:xfrm>
          <a:prstGeom prst="rect">
            <a:avLst/>
          </a:prstGeom>
        </p:spPr>
      </p:pic>
      <p:sp>
        <p:nvSpPr>
          <p:cNvPr id="13" name="TextBox 12">
            <a:extLst>
              <a:ext uri="{FF2B5EF4-FFF2-40B4-BE49-F238E27FC236}">
                <a16:creationId xmlns:a16="http://schemas.microsoft.com/office/drawing/2014/main" id="{EE47066F-D0D7-4877-88CF-546552044E99}"/>
              </a:ext>
            </a:extLst>
          </p:cNvPr>
          <p:cNvSpPr txBox="1"/>
          <p:nvPr/>
        </p:nvSpPr>
        <p:spPr>
          <a:xfrm>
            <a:off x="7731294" y="1461862"/>
            <a:ext cx="3551068" cy="1323439"/>
          </a:xfrm>
          <a:prstGeom prst="rect">
            <a:avLst/>
          </a:prstGeom>
          <a:noFill/>
        </p:spPr>
        <p:txBody>
          <a:bodyPr wrap="square" rtlCol="0">
            <a:spAutoFit/>
          </a:bodyPr>
          <a:lstStyle/>
          <a:p>
            <a:r>
              <a:rPr lang="en-US" sz="1600" dirty="0">
                <a:latin typeface="Montserrat" panose="00000500000000000000" pitchFamily="50" charset="0"/>
              </a:rPr>
              <a:t>For normal member, they have to wait an ad after finishing three songs in the sequent queue and cannot download their songs. </a:t>
            </a:r>
          </a:p>
        </p:txBody>
      </p:sp>
      <p:pic>
        <p:nvPicPr>
          <p:cNvPr id="9" name="Graphic 8">
            <a:extLst>
              <a:ext uri="{FF2B5EF4-FFF2-40B4-BE49-F238E27FC236}">
                <a16:creationId xmlns:a16="http://schemas.microsoft.com/office/drawing/2014/main" id="{E3A20EE6-66BE-400B-82AA-58732BB95D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91813" y="1493217"/>
            <a:ext cx="707309" cy="707309"/>
          </a:xfrm>
          <a:prstGeom prst="rect">
            <a:avLst/>
          </a:prstGeom>
        </p:spPr>
      </p:pic>
    </p:spTree>
    <p:extLst>
      <p:ext uri="{BB962C8B-B14F-4D97-AF65-F5344CB8AC3E}">
        <p14:creationId xmlns:p14="http://schemas.microsoft.com/office/powerpoint/2010/main" val="2896426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DC4CC6-F11B-4104-A633-C0AEEB92B82D}"/>
              </a:ext>
            </a:extLst>
          </p:cNvPr>
          <p:cNvSpPr txBox="1"/>
          <p:nvPr/>
        </p:nvSpPr>
        <p:spPr>
          <a:xfrm>
            <a:off x="3887071" y="198797"/>
            <a:ext cx="5264459" cy="707886"/>
          </a:xfrm>
          <a:prstGeom prst="rect">
            <a:avLst/>
          </a:prstGeom>
          <a:noFill/>
        </p:spPr>
        <p:txBody>
          <a:bodyPr wrap="square" rtlCol="0">
            <a:spAutoFit/>
          </a:bodyPr>
          <a:lstStyle/>
          <a:p>
            <a:r>
              <a:rPr lang="en-US" sz="4000" b="1" kern="0" dirty="0">
                <a:solidFill>
                  <a:srgbClr val="7030A0"/>
                </a:solidFill>
                <a:effectLst/>
                <a:latin typeface="Futura" panose="02020800000000000000" pitchFamily="18" charset="0"/>
                <a:ea typeface="Futura" panose="02020800000000000000" pitchFamily="18" charset="0"/>
                <a:cs typeface="Futura" panose="02020800000000000000" pitchFamily="18" charset="0"/>
              </a:rPr>
              <a:t>STAKEHOLDERS</a:t>
            </a:r>
            <a:endParaRPr lang="en-US" sz="4000" dirty="0">
              <a:solidFill>
                <a:srgbClr val="7030A0"/>
              </a:solidFill>
              <a:latin typeface="Futura" panose="02020800000000000000" pitchFamily="18" charset="0"/>
              <a:ea typeface="Futura" panose="02020800000000000000" pitchFamily="18" charset="0"/>
              <a:cs typeface="Futura" panose="02020800000000000000" pitchFamily="18" charset="0"/>
            </a:endParaRPr>
          </a:p>
        </p:txBody>
      </p:sp>
      <p:pic>
        <p:nvPicPr>
          <p:cNvPr id="4" name="Picture 2" descr="Stakeholder management is the hidden productivity blackhole, and Industry  Box is going to tackle it">
            <a:extLst>
              <a:ext uri="{FF2B5EF4-FFF2-40B4-BE49-F238E27FC236}">
                <a16:creationId xmlns:a16="http://schemas.microsoft.com/office/drawing/2014/main" id="{0A37ACAA-4B58-4AF0-8123-3F5746611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8802" y="979025"/>
            <a:ext cx="8174396" cy="544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616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E6BE54-4EDD-4D29-A397-3B07A67DADF3}"/>
              </a:ext>
            </a:extLst>
          </p:cNvPr>
          <p:cNvPicPr>
            <a:picLocks noChangeAspect="1"/>
          </p:cNvPicPr>
          <p:nvPr/>
        </p:nvPicPr>
        <p:blipFill>
          <a:blip r:embed="rId2"/>
          <a:stretch>
            <a:fillRect/>
          </a:stretch>
        </p:blipFill>
        <p:spPr>
          <a:xfrm>
            <a:off x="2436029" y="367175"/>
            <a:ext cx="8035019" cy="5606905"/>
          </a:xfrm>
          <a:prstGeom prst="rect">
            <a:avLst/>
          </a:prstGeom>
        </p:spPr>
      </p:pic>
    </p:spTree>
    <p:extLst>
      <p:ext uri="{BB962C8B-B14F-4D97-AF65-F5344CB8AC3E}">
        <p14:creationId xmlns:p14="http://schemas.microsoft.com/office/powerpoint/2010/main" val="369298598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56760" y="2313726"/>
            <a:ext cx="6063636" cy="2835322"/>
          </a:xfrm>
          <a:prstGeom prst="rect">
            <a:avLst/>
          </a:prstGeom>
        </p:spPr>
        <p:txBody>
          <a:bodyPr spcFirstLastPara="1" vert="horz" wrap="square" lIns="121900" tIns="121900" rIns="121900" bIns="121900" rtlCol="0" anchor="t" anchorCtr="0">
            <a:normAutofit/>
          </a:bodyPr>
          <a:lstStyle/>
          <a:p>
            <a:r>
              <a:rPr lang="en-US" sz="5400" dirty="0">
                <a:solidFill>
                  <a:srgbClr val="7030A0"/>
                </a:solidFill>
                <a:latin typeface="Futura" panose="02020800000000000000" pitchFamily="18" charset="0"/>
                <a:ea typeface="Futura" panose="02020800000000000000" pitchFamily="18" charset="0"/>
                <a:cs typeface="Futura" panose="02020800000000000000" pitchFamily="18" charset="0"/>
              </a:rPr>
              <a:t>01</a:t>
            </a:r>
            <a:r>
              <a:rPr lang="en-US" sz="4800" dirty="0">
                <a:solidFill>
                  <a:srgbClr val="7030A0"/>
                </a:solidFill>
                <a:latin typeface="Futura" panose="02020800000000000000" pitchFamily="18" charset="0"/>
                <a:ea typeface="Futura" panose="02020800000000000000" pitchFamily="18" charset="0"/>
                <a:cs typeface="Futura" panose="02020800000000000000" pitchFamily="18" charset="0"/>
              </a:rPr>
              <a:t> </a:t>
            </a:r>
            <a:r>
              <a:rPr lang="en-GB" sz="4800" b="1" dirty="0">
                <a:latin typeface="Futura" panose="02020800000000000000" pitchFamily="18" charset="0"/>
                <a:ea typeface="Futura" panose="02020800000000000000" pitchFamily="18" charset="0"/>
                <a:cs typeface="Futura" panose="02020800000000000000" pitchFamily="18" charset="0"/>
                <a:sym typeface="Pacifico"/>
              </a:rPr>
              <a:t>Functional     Requirement</a:t>
            </a:r>
            <a:endParaRPr sz="4800" b="1" dirty="0">
              <a:latin typeface="Futura" panose="02020800000000000000" pitchFamily="18" charset="0"/>
              <a:ea typeface="Futura" panose="02020800000000000000" pitchFamily="18" charset="0"/>
              <a:cs typeface="Futura" panose="02020800000000000000" pitchFamily="18" charset="0"/>
              <a:sym typeface="Pacifico"/>
            </a:endParaRPr>
          </a:p>
        </p:txBody>
      </p:sp>
      <p:sp>
        <p:nvSpPr>
          <p:cNvPr id="3" name="Rectangle 2">
            <a:extLst>
              <a:ext uri="{FF2B5EF4-FFF2-40B4-BE49-F238E27FC236}">
                <a16:creationId xmlns:a16="http://schemas.microsoft.com/office/drawing/2014/main" id="{8A780BE5-B1E1-477F-AD3C-0D05F75A0325}"/>
              </a:ext>
            </a:extLst>
          </p:cNvPr>
          <p:cNvSpPr/>
          <p:nvPr/>
        </p:nvSpPr>
        <p:spPr>
          <a:xfrm>
            <a:off x="749021" y="1963255"/>
            <a:ext cx="824468" cy="21278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6068954-6AAC-449D-AA40-9FBE72036BAC}"/>
              </a:ext>
            </a:extLst>
          </p:cNvPr>
          <p:cNvGrpSpPr/>
          <p:nvPr/>
        </p:nvGrpSpPr>
        <p:grpSpPr>
          <a:xfrm rot="5400000" flipV="1">
            <a:off x="11108448" y="419981"/>
            <a:ext cx="614058" cy="574969"/>
            <a:chOff x="8532745" y="571782"/>
            <a:chExt cx="1931366" cy="1845590"/>
          </a:xfrm>
        </p:grpSpPr>
        <p:sp>
          <p:nvSpPr>
            <p:cNvPr id="7" name="Right Triangle 6">
              <a:extLst>
                <a:ext uri="{FF2B5EF4-FFF2-40B4-BE49-F238E27FC236}">
                  <a16:creationId xmlns:a16="http://schemas.microsoft.com/office/drawing/2014/main" id="{BBFFA933-A4D8-4697-8ADC-C6162685D219}"/>
                </a:ext>
              </a:extLst>
            </p:cNvPr>
            <p:cNvSpPr/>
            <p:nvPr/>
          </p:nvSpPr>
          <p:spPr>
            <a:xfrm>
              <a:off x="8532745" y="855272"/>
              <a:ext cx="1562100" cy="1562100"/>
            </a:xfrm>
            <a:prstGeom prst="rtTriangl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 name="Right Triangle 7">
              <a:extLst>
                <a:ext uri="{FF2B5EF4-FFF2-40B4-BE49-F238E27FC236}">
                  <a16:creationId xmlns:a16="http://schemas.microsoft.com/office/drawing/2014/main" id="{D3DDC7D4-744A-464D-8A99-74D4F906EDFA}"/>
                </a:ext>
              </a:extLst>
            </p:cNvPr>
            <p:cNvSpPr/>
            <p:nvPr/>
          </p:nvSpPr>
          <p:spPr>
            <a:xfrm>
              <a:off x="8902011" y="571782"/>
              <a:ext cx="1562100" cy="1562100"/>
            </a:xfrm>
            <a:prstGeom prst="rtTriangl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Tree>
    <p:extLst>
      <p:ext uri="{BB962C8B-B14F-4D97-AF65-F5344CB8AC3E}">
        <p14:creationId xmlns:p14="http://schemas.microsoft.com/office/powerpoint/2010/main" val="35824860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p:nvSpPr>
          <p:cNvPr id="6" name="Rectangle 5">
            <a:extLst>
              <a:ext uri="{FF2B5EF4-FFF2-40B4-BE49-F238E27FC236}">
                <a16:creationId xmlns:a16="http://schemas.microsoft.com/office/drawing/2014/main" id="{433272BE-F115-4E46-806C-CEC949C47615}"/>
              </a:ext>
            </a:extLst>
          </p:cNvPr>
          <p:cNvSpPr/>
          <p:nvPr/>
        </p:nvSpPr>
        <p:spPr>
          <a:xfrm>
            <a:off x="6237193" y="3859"/>
            <a:ext cx="5792247" cy="335859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4936D1-377E-46B7-B9C2-4BB436CFF84F}"/>
              </a:ext>
            </a:extLst>
          </p:cNvPr>
          <p:cNvSpPr/>
          <p:nvPr/>
        </p:nvSpPr>
        <p:spPr>
          <a:xfrm>
            <a:off x="326402" y="3433802"/>
            <a:ext cx="5690886" cy="317118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2D55A67-E46A-42BF-9052-82DA6119F720}"/>
              </a:ext>
            </a:extLst>
          </p:cNvPr>
          <p:cNvSpPr txBox="1"/>
          <p:nvPr/>
        </p:nvSpPr>
        <p:spPr>
          <a:xfrm>
            <a:off x="744225" y="699294"/>
            <a:ext cx="1890261" cy="707886"/>
          </a:xfrm>
          <a:prstGeom prst="rect">
            <a:avLst/>
          </a:prstGeom>
          <a:noFill/>
        </p:spPr>
        <p:txBody>
          <a:bodyPr wrap="none" rtlCol="0">
            <a:spAutoFit/>
          </a:bodyPr>
          <a:lstStyle/>
          <a:p>
            <a:r>
              <a:rPr lang="en-US" sz="4000" dirty="0">
                <a:latin typeface="Futura" panose="02020800000000000000" pitchFamily="18" charset="0"/>
                <a:ea typeface="Futura" panose="02020800000000000000" pitchFamily="18" charset="0"/>
                <a:cs typeface="Futura" panose="02020800000000000000" pitchFamily="18" charset="0"/>
              </a:rPr>
              <a:t>GUEST</a:t>
            </a:r>
          </a:p>
        </p:txBody>
      </p:sp>
      <p:sp>
        <p:nvSpPr>
          <p:cNvPr id="12" name="Rectangle 11">
            <a:extLst>
              <a:ext uri="{FF2B5EF4-FFF2-40B4-BE49-F238E27FC236}">
                <a16:creationId xmlns:a16="http://schemas.microsoft.com/office/drawing/2014/main" id="{AA00EDB2-1111-481C-8435-B1DB1A07939C}"/>
              </a:ext>
            </a:extLst>
          </p:cNvPr>
          <p:cNvSpPr/>
          <p:nvPr/>
        </p:nvSpPr>
        <p:spPr>
          <a:xfrm>
            <a:off x="900658" y="552244"/>
            <a:ext cx="1478336" cy="10137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3D69B0E5-5617-4600-993E-482B09B4CE0E}"/>
              </a:ext>
            </a:extLst>
          </p:cNvPr>
          <p:cNvSpPr txBox="1"/>
          <p:nvPr/>
        </p:nvSpPr>
        <p:spPr>
          <a:xfrm>
            <a:off x="744225" y="1825198"/>
            <a:ext cx="4297680" cy="707886"/>
          </a:xfrm>
          <a:prstGeom prst="rect">
            <a:avLst/>
          </a:prstGeom>
          <a:noFill/>
        </p:spPr>
        <p:txBody>
          <a:bodyPr wrap="square" rtlCol="0">
            <a:spAutoFit/>
          </a:bodyPr>
          <a:lstStyle/>
          <a:p>
            <a:r>
              <a:rPr lang="en-US" sz="2000" dirty="0">
                <a:latin typeface="Montserrat" panose="00000500000000000000" pitchFamily="50" charset="0"/>
                <a:ea typeface="Futura" panose="02020800000000000000" pitchFamily="18" charset="0"/>
                <a:cs typeface="Futura" panose="02020800000000000000" pitchFamily="18" charset="0"/>
              </a:rPr>
              <a:t>Signup</a:t>
            </a:r>
          </a:p>
          <a:p>
            <a:r>
              <a:rPr lang="en-US" sz="2000" dirty="0">
                <a:latin typeface="Montserrat" panose="00000500000000000000" pitchFamily="50" charset="0"/>
                <a:ea typeface="Futura" panose="02020800000000000000" pitchFamily="18" charset="0"/>
                <a:cs typeface="Futura" panose="02020800000000000000" pitchFamily="18" charset="0"/>
              </a:rPr>
              <a:t>Login(Facebook, Phone, Email)</a:t>
            </a:r>
          </a:p>
        </p:txBody>
      </p:sp>
      <p:sp>
        <p:nvSpPr>
          <p:cNvPr id="10" name="Rectangle 9">
            <a:extLst>
              <a:ext uri="{FF2B5EF4-FFF2-40B4-BE49-F238E27FC236}">
                <a16:creationId xmlns:a16="http://schemas.microsoft.com/office/drawing/2014/main" id="{593481B2-982B-4539-830E-FD99D6382181}"/>
              </a:ext>
            </a:extLst>
          </p:cNvPr>
          <p:cNvSpPr/>
          <p:nvPr/>
        </p:nvSpPr>
        <p:spPr>
          <a:xfrm>
            <a:off x="6237193" y="3429000"/>
            <a:ext cx="5792247" cy="3175986"/>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75447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6" name="Rectangle 5">
            <a:extLst>
              <a:ext uri="{FF2B5EF4-FFF2-40B4-BE49-F238E27FC236}">
                <a16:creationId xmlns:a16="http://schemas.microsoft.com/office/drawing/2014/main" id="{8828464F-264E-46E0-A05A-0D20A6A2B47D}"/>
              </a:ext>
            </a:extLst>
          </p:cNvPr>
          <p:cNvSpPr/>
          <p:nvPr/>
        </p:nvSpPr>
        <p:spPr>
          <a:xfrm>
            <a:off x="0" y="0"/>
            <a:ext cx="826008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7148D3-5F36-476F-979F-427FA0E9E301}"/>
              </a:ext>
            </a:extLst>
          </p:cNvPr>
          <p:cNvSpPr txBox="1"/>
          <p:nvPr/>
        </p:nvSpPr>
        <p:spPr>
          <a:xfrm>
            <a:off x="8921341" y="1370915"/>
            <a:ext cx="2885440" cy="707886"/>
          </a:xfrm>
          <a:prstGeom prst="rect">
            <a:avLst/>
          </a:prstGeom>
          <a:noFill/>
        </p:spPr>
        <p:txBody>
          <a:bodyPr wrap="square" rtlCol="0">
            <a:spAutoFit/>
          </a:bodyPr>
          <a:lstStyle/>
          <a:p>
            <a:pPr algn="r"/>
            <a:r>
              <a:rPr lang="en-US" sz="4000" dirty="0">
                <a:latin typeface="Futura" panose="02020800000000000000" pitchFamily="18" charset="0"/>
                <a:ea typeface="Futura" panose="02020800000000000000" pitchFamily="18" charset="0"/>
                <a:cs typeface="Futura" panose="02020800000000000000" pitchFamily="18" charset="0"/>
              </a:rPr>
              <a:t>MEMBER</a:t>
            </a:r>
          </a:p>
        </p:txBody>
      </p:sp>
      <p:sp>
        <p:nvSpPr>
          <p:cNvPr id="8" name="Rectangle 7">
            <a:extLst>
              <a:ext uri="{FF2B5EF4-FFF2-40B4-BE49-F238E27FC236}">
                <a16:creationId xmlns:a16="http://schemas.microsoft.com/office/drawing/2014/main" id="{D88043CA-C883-48C1-BA63-1BB52DA03745}"/>
              </a:ext>
            </a:extLst>
          </p:cNvPr>
          <p:cNvSpPr/>
          <p:nvPr/>
        </p:nvSpPr>
        <p:spPr>
          <a:xfrm>
            <a:off x="9606823" y="1285825"/>
            <a:ext cx="2052320" cy="8509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A936FB-A7F3-4374-9D0C-BFB140DC33F4}"/>
              </a:ext>
            </a:extLst>
          </p:cNvPr>
          <p:cNvSpPr/>
          <p:nvPr/>
        </p:nvSpPr>
        <p:spPr>
          <a:xfrm>
            <a:off x="0" y="0"/>
            <a:ext cx="5960962" cy="6858000"/>
          </a:xfrm>
          <a:prstGeom prst="rect">
            <a:avLst/>
          </a:prstGeom>
          <a:solidFill>
            <a:schemeClr val="bg1">
              <a:lumMod val="9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EEEC4B8-75F4-4670-8CC9-2C9AF74EEE87}"/>
              </a:ext>
            </a:extLst>
          </p:cNvPr>
          <p:cNvSpPr txBox="1"/>
          <p:nvPr/>
        </p:nvSpPr>
        <p:spPr>
          <a:xfrm>
            <a:off x="813348" y="4749328"/>
            <a:ext cx="4546404" cy="1754326"/>
          </a:xfrm>
          <a:prstGeom prst="rect">
            <a:avLst/>
          </a:prstGeom>
          <a:noFill/>
        </p:spPr>
        <p:txBody>
          <a:bodyPr wrap="square" rtlCol="0">
            <a:spAutoFit/>
          </a:bodyPr>
          <a:lstStyle/>
          <a:p>
            <a:r>
              <a:rPr lang="en-US" b="1" dirty="0">
                <a:solidFill>
                  <a:srgbClr val="7030A0"/>
                </a:solidFill>
                <a:latin typeface="Montserrat" panose="00000500000000000000" pitchFamily="50" charset="0"/>
                <a:ea typeface="Futura" panose="02020800000000000000" pitchFamily="18" charset="0"/>
                <a:cs typeface="Futura" panose="02020800000000000000" pitchFamily="18" charset="0"/>
              </a:rPr>
              <a:t>Bookmark favorite songs, singers,…</a:t>
            </a:r>
          </a:p>
          <a:p>
            <a:r>
              <a:rPr lang="en-US" b="1" dirty="0">
                <a:solidFill>
                  <a:srgbClr val="7030A0"/>
                </a:solidFill>
                <a:latin typeface="Montserrat" panose="00000500000000000000" pitchFamily="50" charset="0"/>
                <a:ea typeface="Futura" panose="02020800000000000000" pitchFamily="18" charset="0"/>
                <a:cs typeface="Futura" panose="02020800000000000000" pitchFamily="18" charset="0"/>
              </a:rPr>
              <a:t>Create own playlist</a:t>
            </a:r>
          </a:p>
          <a:p>
            <a:r>
              <a:rPr lang="en-US" b="1" dirty="0">
                <a:solidFill>
                  <a:srgbClr val="7030A0"/>
                </a:solidFill>
                <a:latin typeface="Montserrat" panose="00000500000000000000" pitchFamily="50" charset="0"/>
                <a:ea typeface="Futura" panose="02020800000000000000" pitchFamily="18" charset="0"/>
                <a:cs typeface="Futura" panose="02020800000000000000" pitchFamily="18" charset="0"/>
              </a:rPr>
              <a:t>Get notification</a:t>
            </a:r>
          </a:p>
          <a:p>
            <a:r>
              <a:rPr lang="en-US" b="1" dirty="0">
                <a:solidFill>
                  <a:srgbClr val="7030A0"/>
                </a:solidFill>
                <a:latin typeface="Montserrat" panose="00000500000000000000" pitchFamily="50" charset="0"/>
                <a:ea typeface="Futura" panose="02020800000000000000" pitchFamily="18" charset="0"/>
                <a:cs typeface="Futura" panose="02020800000000000000" pitchFamily="18" charset="0"/>
              </a:rPr>
              <a:t>Search the songs by singing or humming or type the songs into the input field</a:t>
            </a:r>
          </a:p>
        </p:txBody>
      </p:sp>
      <p:grpSp>
        <p:nvGrpSpPr>
          <p:cNvPr id="16" name="Group 15">
            <a:extLst>
              <a:ext uri="{FF2B5EF4-FFF2-40B4-BE49-F238E27FC236}">
                <a16:creationId xmlns:a16="http://schemas.microsoft.com/office/drawing/2014/main" id="{44545EBA-4572-4DD3-8256-947EFC2076D5}"/>
              </a:ext>
            </a:extLst>
          </p:cNvPr>
          <p:cNvGrpSpPr/>
          <p:nvPr/>
        </p:nvGrpSpPr>
        <p:grpSpPr>
          <a:xfrm rot="5400000" flipV="1">
            <a:off x="11212268" y="426828"/>
            <a:ext cx="614058" cy="574969"/>
            <a:chOff x="8532745" y="571782"/>
            <a:chExt cx="1931366" cy="1845590"/>
          </a:xfrm>
        </p:grpSpPr>
        <p:sp>
          <p:nvSpPr>
            <p:cNvPr id="17" name="Right Triangle 16">
              <a:extLst>
                <a:ext uri="{FF2B5EF4-FFF2-40B4-BE49-F238E27FC236}">
                  <a16:creationId xmlns:a16="http://schemas.microsoft.com/office/drawing/2014/main" id="{AA81993C-5BE1-4319-A7C9-E52BF65DCD7E}"/>
                </a:ext>
              </a:extLst>
            </p:cNvPr>
            <p:cNvSpPr/>
            <p:nvPr/>
          </p:nvSpPr>
          <p:spPr>
            <a:xfrm>
              <a:off x="8532745" y="855272"/>
              <a:ext cx="1562100" cy="1562100"/>
            </a:xfrm>
            <a:prstGeom prst="rtTriangle">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8" name="Right Triangle 17">
              <a:extLst>
                <a:ext uri="{FF2B5EF4-FFF2-40B4-BE49-F238E27FC236}">
                  <a16:creationId xmlns:a16="http://schemas.microsoft.com/office/drawing/2014/main" id="{03E54A58-8A40-40F3-A1A5-F3D385F8DD96}"/>
                </a:ext>
              </a:extLst>
            </p:cNvPr>
            <p:cNvSpPr/>
            <p:nvPr/>
          </p:nvSpPr>
          <p:spPr>
            <a:xfrm>
              <a:off x="8902011" y="571782"/>
              <a:ext cx="1562100" cy="1562100"/>
            </a:xfrm>
            <a:prstGeom prst="rtTriangl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Tree>
    <p:extLst>
      <p:ext uri="{BB962C8B-B14F-4D97-AF65-F5344CB8AC3E}">
        <p14:creationId xmlns:p14="http://schemas.microsoft.com/office/powerpoint/2010/main" val="41500877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TotalTime>
  <Words>477</Words>
  <Application>Microsoft Office PowerPoint</Application>
  <PresentationFormat>Widescreen</PresentationFormat>
  <Paragraphs>48</Paragraphs>
  <Slides>23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Futura</vt:lpstr>
      <vt:lpstr>Garamond</vt:lpstr>
      <vt:lpstr>Montserrat</vt:lpstr>
      <vt:lpstr>Office Theme</vt:lpstr>
      <vt:lpstr>PowerPoint Presentation</vt:lpstr>
      <vt:lpstr>PowerPoint Presentation</vt:lpstr>
      <vt:lpstr>Product Scope</vt:lpstr>
      <vt:lpstr>PowerPoint Presentation</vt:lpstr>
      <vt:lpstr>PowerPoint Presentation</vt:lpstr>
      <vt:lpstr>PowerPoint Presentation</vt:lpstr>
      <vt:lpstr>01 Functional     Requirement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02 Non-Functional     Requirement</vt:lpstr>
      <vt:lpstr>PowerPoint Presentation</vt:lpstr>
      <vt:lpstr>03 ARCHITECTURE STYLES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Cyrus Le</dc:creator>
  <cp:lastModifiedBy>Cyrus Le</cp:lastModifiedBy>
  <cp:revision>32</cp:revision>
  <dcterms:created xsi:type="dcterms:W3CDTF">2021-06-01T22:45:40Z</dcterms:created>
  <dcterms:modified xsi:type="dcterms:W3CDTF">2021-06-04T01:57:44Z</dcterms:modified>
</cp:coreProperties>
</file>